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9" r:id="rId2"/>
    <p:sldId id="265" r:id="rId3"/>
    <p:sldId id="258" r:id="rId4"/>
    <p:sldId id="259" r:id="rId5"/>
    <p:sldId id="260" r:id="rId6"/>
    <p:sldId id="261" r:id="rId7"/>
    <p:sldId id="262" r:id="rId8"/>
    <p:sldId id="263" r:id="rId9"/>
    <p:sldId id="270" r:id="rId10"/>
    <p:sldId id="271" r:id="rId11"/>
    <p:sldId id="272" r:id="rId12"/>
    <p:sldId id="273" r:id="rId13"/>
    <p:sldId id="274" r:id="rId14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66"/>
    </p:penClr>
  </p:showPr>
  <p:clrMru>
    <a:srgbClr val="00CC00"/>
    <a:srgbClr val="CCCC00"/>
    <a:srgbClr val="00CC66"/>
    <a:srgbClr val="CCFFCC"/>
    <a:srgbClr val="00FF00"/>
    <a:srgbClr val="000066"/>
    <a:srgbClr val="0000FF"/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88" d="100"/>
          <a:sy n="88" d="100"/>
        </p:scale>
        <p:origin x="-86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kumimoji="0" sz="1200">
                <a:latin typeface="Times New Roman" pitchFamily="18" charset="0"/>
              </a:defRPr>
            </a:lvl1pPr>
          </a:lstStyle>
          <a:p>
            <a:endParaRPr lang="es-E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kumimoji="0" sz="1200">
                <a:latin typeface="Times New Roman" pitchFamily="18" charset="0"/>
              </a:defRPr>
            </a:lvl1pPr>
          </a:lstStyle>
          <a:p>
            <a:endParaRPr lang="es-ES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kumimoji="0" sz="1200">
                <a:latin typeface="Times New Roman" pitchFamily="18" charset="0"/>
              </a:defRPr>
            </a:lvl1pPr>
          </a:lstStyle>
          <a:p>
            <a:endParaRPr lang="es-ES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kumimoji="0" sz="1200">
                <a:latin typeface="Times New Roman" pitchFamily="18" charset="0"/>
              </a:defRPr>
            </a:lvl1pPr>
          </a:lstStyle>
          <a:p>
            <a:fld id="{03BE0D9D-BF8B-47A7-975A-0E59FC9C079A}" type="slidenum">
              <a:rPr lang="es-ES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kumimoji="0" sz="1200"/>
            </a:lvl1pPr>
          </a:lstStyle>
          <a:p>
            <a:endParaRPr lang="es-E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kumimoji="0" sz="1200"/>
            </a:lvl1pPr>
          </a:lstStyle>
          <a:p>
            <a:endParaRPr lang="es-E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kumimoji="0" sz="1200"/>
            </a:lvl1pPr>
          </a:lstStyle>
          <a:p>
            <a:endParaRPr lang="es-E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kumimoji="0" sz="1200"/>
            </a:lvl1pPr>
          </a:lstStyle>
          <a:p>
            <a:fld id="{C7E40AA2-9585-4BC9-BA1A-311EFEB39DD5}" type="slidenum">
              <a:rPr lang="es-ES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73C0A6-719F-4D26-BE41-E239DFDC83E8}" type="slidenum">
              <a:rPr lang="es-ES"/>
              <a:pPr/>
              <a:t>1</a:t>
            </a:fld>
            <a:endParaRPr lang="es-ES"/>
          </a:p>
        </p:txBody>
      </p:sp>
      <p:sp>
        <p:nvSpPr>
          <p:cNvPr id="18434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395178-9FFD-4320-9C48-FFEB5DB32BA5}" type="slidenum">
              <a:rPr lang="es-ES"/>
              <a:pPr/>
              <a:t>10</a:t>
            </a:fld>
            <a:endParaRPr lang="es-ES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964776-8B08-4AE1-BC4A-71266FE9AECB}" type="slidenum">
              <a:rPr lang="es-ES"/>
              <a:pPr/>
              <a:t>11</a:t>
            </a:fld>
            <a:endParaRPr lang="es-ES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DF6FC0-E04D-448C-9C40-BB2B5E9D2576}" type="slidenum">
              <a:rPr lang="es-ES"/>
              <a:pPr/>
              <a:t>12</a:t>
            </a:fld>
            <a:endParaRPr lang="es-ES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DF6FC0-E04D-448C-9C40-BB2B5E9D2576}" type="slidenum">
              <a:rPr lang="es-ES"/>
              <a:pPr/>
              <a:t>13</a:t>
            </a:fld>
            <a:endParaRPr lang="es-ES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03B0E6-0D99-4D65-9DFA-773F2D8469D5}" type="slidenum">
              <a:rPr lang="es-ES"/>
              <a:pPr/>
              <a:t>2</a:t>
            </a:fld>
            <a:endParaRPr lang="es-ES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DB4009-217A-498F-821D-E57CDB8DC377}" type="slidenum">
              <a:rPr lang="es-ES"/>
              <a:pPr/>
              <a:t>3</a:t>
            </a:fld>
            <a:endParaRPr lang="es-ES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9B63FF-E2D2-4BFA-8726-0DD520B611BB}" type="slidenum">
              <a:rPr lang="es-ES"/>
              <a:pPr/>
              <a:t>4</a:t>
            </a:fld>
            <a:endParaRPr lang="es-ES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7315E5-D724-4DDC-86C8-7DD4E2C08E81}" type="slidenum">
              <a:rPr lang="es-ES"/>
              <a:pPr/>
              <a:t>5</a:t>
            </a:fld>
            <a:endParaRPr lang="es-ES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74CBE1-31BC-4F70-8153-9A783832DB6A}" type="slidenum">
              <a:rPr lang="es-ES"/>
              <a:pPr/>
              <a:t>6</a:t>
            </a:fld>
            <a:endParaRPr lang="es-ES"/>
          </a:p>
        </p:txBody>
      </p:sp>
      <p:sp>
        <p:nvSpPr>
          <p:cNvPr id="23554" name="Rectangle 2050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205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7EF284-0FA4-4119-97F2-ABE7C4D355D4}" type="slidenum">
              <a:rPr lang="es-ES"/>
              <a:pPr/>
              <a:t>7</a:t>
            </a:fld>
            <a:endParaRPr lang="es-E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2A0BAC-3F86-4F20-82B2-04870AC25F84}" type="slidenum">
              <a:rPr lang="es-ES"/>
              <a:pPr/>
              <a:t>8</a:t>
            </a:fld>
            <a:endParaRPr lang="es-ES"/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E594E5-9D58-4516-9894-E2D08FACADAC}" type="slidenum">
              <a:rPr lang="es-ES"/>
              <a:pPr/>
              <a:t>9</a:t>
            </a:fld>
            <a:endParaRPr lang="es-ES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4365625" y="1951038"/>
            <a:ext cx="4770438" cy="5062537"/>
            <a:chOff x="2750" y="1229"/>
            <a:chExt cx="3005" cy="3189"/>
          </a:xfrm>
        </p:grpSpPr>
        <p:sp>
          <p:nvSpPr>
            <p:cNvPr id="3077" name="AutoShape 5"/>
            <p:cNvSpPr>
              <a:spLocks noChangeArrowheads="1"/>
            </p:cNvSpPr>
            <p:nvPr/>
          </p:nvSpPr>
          <p:spPr bwMode="auto">
            <a:xfrm rot="13500000" flipH="1">
              <a:off x="4453" y="3780"/>
              <a:ext cx="568" cy="568"/>
            </a:xfrm>
            <a:prstGeom prst="rtTriangle">
              <a:avLst/>
            </a:prstGeom>
            <a:noFill/>
            <a:ln w="127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3078" name="AutoShape 6"/>
            <p:cNvSpPr>
              <a:spLocks noChangeArrowheads="1"/>
            </p:cNvSpPr>
            <p:nvPr/>
          </p:nvSpPr>
          <p:spPr bwMode="auto">
            <a:xfrm rot="16200000">
              <a:off x="4711" y="3319"/>
              <a:ext cx="858" cy="852"/>
            </a:xfrm>
            <a:prstGeom prst="rtTriangle">
              <a:avLst/>
            </a:prstGeom>
            <a:noFill/>
            <a:ln w="127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3079" name="AutoShape 7"/>
            <p:cNvSpPr>
              <a:spLocks noChangeArrowheads="1"/>
            </p:cNvSpPr>
            <p:nvPr/>
          </p:nvSpPr>
          <p:spPr bwMode="auto">
            <a:xfrm>
              <a:off x="4947" y="2612"/>
              <a:ext cx="808" cy="808"/>
            </a:xfrm>
            <a:prstGeom prst="diamond">
              <a:avLst/>
            </a:prstGeom>
            <a:noFill/>
            <a:ln w="127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3080" name="AutoShape 8"/>
            <p:cNvSpPr>
              <a:spLocks noChangeArrowheads="1"/>
            </p:cNvSpPr>
            <p:nvPr/>
          </p:nvSpPr>
          <p:spPr bwMode="auto">
            <a:xfrm rot="13500000">
              <a:off x="2750" y="3164"/>
              <a:ext cx="1254" cy="1254"/>
            </a:xfrm>
            <a:prstGeom prst="rtTriangle">
              <a:avLst/>
            </a:prstGeom>
            <a:noFill/>
            <a:ln w="127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3081" name="AutoShape 9"/>
            <p:cNvSpPr>
              <a:spLocks noChangeArrowheads="1"/>
            </p:cNvSpPr>
            <p:nvPr/>
          </p:nvSpPr>
          <p:spPr bwMode="auto">
            <a:xfrm rot="8100000" flipH="1">
              <a:off x="3721" y="2495"/>
              <a:ext cx="568" cy="568"/>
            </a:xfrm>
            <a:prstGeom prst="rtTriangle">
              <a:avLst/>
            </a:prstGeom>
            <a:noFill/>
            <a:ln w="127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grpSp>
          <p:nvGrpSpPr>
            <p:cNvPr id="3086" name="Group 14"/>
            <p:cNvGrpSpPr>
              <a:grpSpLocks/>
            </p:cNvGrpSpPr>
            <p:nvPr/>
          </p:nvGrpSpPr>
          <p:grpSpPr bwMode="auto">
            <a:xfrm>
              <a:off x="4384" y="2184"/>
              <a:ext cx="402" cy="1198"/>
              <a:chOff x="4384" y="2184"/>
              <a:chExt cx="402" cy="1198"/>
            </a:xfrm>
          </p:grpSpPr>
          <p:sp>
            <p:nvSpPr>
              <p:cNvPr id="3082" name="Line 10"/>
              <p:cNvSpPr>
                <a:spLocks noChangeShapeType="1"/>
              </p:cNvSpPr>
              <p:nvPr/>
            </p:nvSpPr>
            <p:spPr bwMode="auto">
              <a:xfrm>
                <a:off x="4784" y="2194"/>
                <a:ext cx="0" cy="784"/>
              </a:xfrm>
              <a:prstGeom prst="line">
                <a:avLst/>
              </a:prstGeom>
              <a:noFill/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3083" name="Line 11"/>
              <p:cNvSpPr>
                <a:spLocks noChangeShapeType="1"/>
              </p:cNvSpPr>
              <p:nvPr/>
            </p:nvSpPr>
            <p:spPr bwMode="auto">
              <a:xfrm>
                <a:off x="4388" y="2582"/>
                <a:ext cx="0" cy="800"/>
              </a:xfrm>
              <a:prstGeom prst="line">
                <a:avLst/>
              </a:prstGeom>
              <a:noFill/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3084" name="Line 12"/>
              <p:cNvSpPr>
                <a:spLocks noChangeShapeType="1"/>
              </p:cNvSpPr>
              <p:nvPr/>
            </p:nvSpPr>
            <p:spPr bwMode="auto">
              <a:xfrm flipV="1">
                <a:off x="4388" y="2980"/>
                <a:ext cx="398" cy="398"/>
              </a:xfrm>
              <a:prstGeom prst="line">
                <a:avLst/>
              </a:prstGeom>
              <a:noFill/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3085" name="Line 13"/>
              <p:cNvSpPr>
                <a:spLocks noChangeShapeType="1"/>
              </p:cNvSpPr>
              <p:nvPr/>
            </p:nvSpPr>
            <p:spPr bwMode="auto">
              <a:xfrm flipV="1">
                <a:off x="4384" y="2184"/>
                <a:ext cx="402" cy="402"/>
              </a:xfrm>
              <a:prstGeom prst="line">
                <a:avLst/>
              </a:prstGeom>
              <a:noFill/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</p:grpSp>
        <p:sp>
          <p:nvSpPr>
            <p:cNvPr id="3087" name="AutoShape 15"/>
            <p:cNvSpPr>
              <a:spLocks noChangeArrowheads="1"/>
            </p:cNvSpPr>
            <p:nvPr/>
          </p:nvSpPr>
          <p:spPr bwMode="auto">
            <a:xfrm rot="18900000">
              <a:off x="4388" y="1229"/>
              <a:ext cx="1254" cy="1254"/>
            </a:xfrm>
            <a:prstGeom prst="rtTriangle">
              <a:avLst/>
            </a:prstGeom>
            <a:noFill/>
            <a:ln w="127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</p:grpSp>
      <p:sp>
        <p:nvSpPr>
          <p:cNvPr id="3089" name="Rectangle 17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228600"/>
            <a:ext cx="7772400" cy="2438400"/>
          </a:xfrm>
        </p:spPr>
        <p:txBody>
          <a:bodyPr anchor="b"/>
          <a:lstStyle>
            <a:lvl1pPr>
              <a:lnSpc>
                <a:spcPct val="100000"/>
              </a:lnSpc>
              <a:defRPr sz="4400">
                <a:solidFill>
                  <a:schemeClr val="tx2"/>
                </a:solidFill>
              </a:defRPr>
            </a:lvl1pPr>
          </a:lstStyle>
          <a:p>
            <a:r>
              <a:rPr lang="es-ES"/>
              <a:t>Título del patrón </a:t>
            </a:r>
          </a:p>
        </p:txBody>
      </p:sp>
      <p:grpSp>
        <p:nvGrpSpPr>
          <p:cNvPr id="3098" name="Group 26"/>
          <p:cNvGrpSpPr>
            <a:grpSpLocks/>
          </p:cNvGrpSpPr>
          <p:nvPr/>
        </p:nvGrpSpPr>
        <p:grpSpPr bwMode="auto">
          <a:xfrm>
            <a:off x="3344863" y="2457450"/>
            <a:ext cx="5449887" cy="4497388"/>
            <a:chOff x="2107" y="1548"/>
            <a:chExt cx="3433" cy="2833"/>
          </a:xfrm>
        </p:grpSpPr>
        <p:sp>
          <p:nvSpPr>
            <p:cNvPr id="3091" name="AutoShape 19"/>
            <p:cNvSpPr>
              <a:spLocks noChangeArrowheads="1"/>
            </p:cNvSpPr>
            <p:nvPr/>
          </p:nvSpPr>
          <p:spPr bwMode="auto">
            <a:xfrm>
              <a:off x="4732" y="2114"/>
              <a:ext cx="808" cy="808"/>
            </a:xfrm>
            <a:prstGeom prst="diamond">
              <a:avLst/>
            </a:prstGeom>
            <a:solidFill>
              <a:schemeClr val="accent1"/>
            </a:solidFill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3092" name="Freeform 20"/>
            <p:cNvSpPr>
              <a:spLocks/>
            </p:cNvSpPr>
            <p:nvPr/>
          </p:nvSpPr>
          <p:spPr bwMode="auto">
            <a:xfrm>
              <a:off x="4061" y="1935"/>
              <a:ext cx="403" cy="1192"/>
            </a:xfrm>
            <a:custGeom>
              <a:avLst/>
              <a:gdLst/>
              <a:ahLst/>
              <a:cxnLst>
                <a:cxn ang="0">
                  <a:pos x="399" y="0"/>
                </a:cxn>
                <a:cxn ang="0">
                  <a:pos x="0" y="399"/>
                </a:cxn>
                <a:cxn ang="0">
                  <a:pos x="0" y="1191"/>
                </a:cxn>
                <a:cxn ang="0">
                  <a:pos x="402" y="789"/>
                </a:cxn>
                <a:cxn ang="0">
                  <a:pos x="399" y="0"/>
                </a:cxn>
              </a:cxnLst>
              <a:rect l="0" t="0" r="r" b="b"/>
              <a:pathLst>
                <a:path w="403" h="1192">
                  <a:moveTo>
                    <a:pt x="399" y="0"/>
                  </a:moveTo>
                  <a:lnTo>
                    <a:pt x="0" y="399"/>
                  </a:lnTo>
                  <a:lnTo>
                    <a:pt x="0" y="1191"/>
                  </a:lnTo>
                  <a:lnTo>
                    <a:pt x="402" y="789"/>
                  </a:lnTo>
                  <a:lnTo>
                    <a:pt x="399" y="0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chemeClr val="accent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3093" name="AutoShape 21"/>
            <p:cNvSpPr>
              <a:spLocks noChangeArrowheads="1"/>
            </p:cNvSpPr>
            <p:nvPr/>
          </p:nvSpPr>
          <p:spPr bwMode="auto">
            <a:xfrm rot="18900000">
              <a:off x="2527" y="2630"/>
              <a:ext cx="1254" cy="1254"/>
            </a:xfrm>
            <a:prstGeom prst="rtTriangle">
              <a:avLst/>
            </a:prstGeom>
            <a:solidFill>
              <a:schemeClr val="accent1"/>
            </a:solidFill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3094" name="AutoShape 22"/>
            <p:cNvSpPr>
              <a:spLocks noChangeArrowheads="1"/>
            </p:cNvSpPr>
            <p:nvPr/>
          </p:nvSpPr>
          <p:spPr bwMode="auto">
            <a:xfrm rot="13500000" flipH="1">
              <a:off x="3812" y="3813"/>
              <a:ext cx="568" cy="568"/>
            </a:xfrm>
            <a:prstGeom prst="rtTriangle">
              <a:avLst/>
            </a:prstGeom>
            <a:solidFill>
              <a:schemeClr val="accent1"/>
            </a:solidFill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3095" name="AutoShape 23"/>
            <p:cNvSpPr>
              <a:spLocks noChangeArrowheads="1"/>
            </p:cNvSpPr>
            <p:nvPr/>
          </p:nvSpPr>
          <p:spPr bwMode="auto">
            <a:xfrm rot="16200000">
              <a:off x="4423" y="2927"/>
              <a:ext cx="858" cy="852"/>
            </a:xfrm>
            <a:prstGeom prst="rtTriangle">
              <a:avLst/>
            </a:prstGeom>
            <a:solidFill>
              <a:schemeClr val="accent1"/>
            </a:solidFill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3096" name="AutoShape 24"/>
            <p:cNvSpPr>
              <a:spLocks noChangeArrowheads="1"/>
            </p:cNvSpPr>
            <p:nvPr/>
          </p:nvSpPr>
          <p:spPr bwMode="auto">
            <a:xfrm rot="10800000">
              <a:off x="2107" y="1548"/>
              <a:ext cx="1254" cy="1254"/>
            </a:xfrm>
            <a:prstGeom prst="rtTriangle">
              <a:avLst/>
            </a:prstGeom>
            <a:solidFill>
              <a:schemeClr val="accent1"/>
            </a:solidFill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3097" name="AutoShape 25"/>
            <p:cNvSpPr>
              <a:spLocks noChangeArrowheads="1"/>
            </p:cNvSpPr>
            <p:nvPr/>
          </p:nvSpPr>
          <p:spPr bwMode="auto">
            <a:xfrm rot="8100000" flipH="1">
              <a:off x="3410" y="2702"/>
              <a:ext cx="568" cy="568"/>
            </a:xfrm>
            <a:prstGeom prst="rtTriangle">
              <a:avLst/>
            </a:prstGeom>
            <a:solidFill>
              <a:schemeClr val="accent1"/>
            </a:solidFill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</p:grpSp>
      <p:sp>
        <p:nvSpPr>
          <p:cNvPr id="3100" name="Rectangle 28"/>
          <p:cNvSpPr>
            <a:spLocks noChangeArrowheads="1"/>
          </p:cNvSpPr>
          <p:nvPr/>
        </p:nvSpPr>
        <p:spPr bwMode="auto">
          <a:xfrm>
            <a:off x="6588125" y="5181600"/>
            <a:ext cx="2555875" cy="3810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endParaRPr lang="es-ES"/>
          </a:p>
        </p:txBody>
      </p:sp>
      <p:sp>
        <p:nvSpPr>
          <p:cNvPr id="3090" name="Rectangle 1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876800" y="4733925"/>
            <a:ext cx="4259263" cy="377825"/>
          </a:xfrm>
          <a:solidFill>
            <a:schemeClr val="tx2"/>
          </a:solidFill>
          <a:ln w="12700">
            <a:solidFill>
              <a:schemeClr val="tx2"/>
            </a:solidFill>
          </a:ln>
        </p:spPr>
        <p:txBody>
          <a:bodyPr lIns="91440" tIns="0" rIns="91440" bIns="0" anchor="b">
            <a:spAutoFit/>
          </a:bodyPr>
          <a:lstStyle>
            <a:lvl1pPr marL="0" indent="0">
              <a:spcBef>
                <a:spcPct val="0"/>
              </a:spcBef>
              <a:buClrTx/>
              <a:buSzTx/>
              <a:buFontTx/>
              <a:buNone/>
              <a:defRPr sz="2400">
                <a:solidFill>
                  <a:schemeClr val="bg1"/>
                </a:solidFill>
              </a:defRPr>
            </a:lvl1pPr>
          </a:lstStyle>
          <a:p>
            <a:r>
              <a:rPr lang="es-ES"/>
              <a:t>Subtítulo</a:t>
            </a:r>
          </a:p>
        </p:txBody>
      </p:sp>
      <p:sp>
        <p:nvSpPr>
          <p:cNvPr id="3101" name="Rectangle 29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102" name="Rectangle 3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103" name="Rectangle 3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620AA04-3AAF-4F6B-959D-595E7CE5F9E8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slow">
    <p:sndAc>
      <p:stSnd>
        <p:snd r:embed="rId1" name="chimes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2DF95E-2230-4168-9ECA-815A2A1A71D5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slow">
    <p:sndAc>
      <p:stSnd>
        <p:snd r:embed="rId1" name="chimes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45263" y="315913"/>
            <a:ext cx="1955800" cy="559435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74688" y="315913"/>
            <a:ext cx="5718175" cy="559435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7047BF-6BF0-4C6A-8F55-A1AA71445E49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slow">
    <p:sndAc>
      <p:stSnd>
        <p:snd r:embed="rId1" name="chimes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02E717-2DE2-4CE9-928D-3A41345C7A1A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slow">
    <p:sndAc>
      <p:stSnd>
        <p:snd r:embed="rId1" name="chimes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050D57-BA91-4BBE-BA49-E9A2348DEFC0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slow">
    <p:sndAc>
      <p:stSnd>
        <p:snd r:embed="rId1" name="chimes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74688" y="1795463"/>
            <a:ext cx="3836987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64075" y="1795463"/>
            <a:ext cx="383698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AC3F06-F91C-47E3-BB44-669CF1D53D4D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slow">
    <p:sndAc>
      <p:stSnd>
        <p:snd r:embed="rId1" name="chimes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BD82EC-67A8-46A1-B3E0-2DD07565F555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slow">
    <p:sndAc>
      <p:stSnd>
        <p:snd r:embed="rId1" name="chimes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F4779F-3B67-427B-925A-31F647FD95BA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slow">
    <p:sndAc>
      <p:stSnd>
        <p:snd r:embed="rId1" name="chimes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3C3D66-C802-4073-A4F8-AAA5E270FE58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slow">
    <p:sndAc>
      <p:stSnd>
        <p:snd r:embed="rId1" name="chimes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4C3AD9-CBFA-4FA4-A479-D3FDDD4F5306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slow">
    <p:sndAc>
      <p:stSnd>
        <p:snd r:embed="rId1" name="chimes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DEA126-A569-4A31-94FB-3171FA9E9833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slow">
    <p:sndAc>
      <p:stSnd>
        <p:snd r:embed="rId1" name="chimes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EBFA"/>
            </a:gs>
            <a:gs pos="30000">
              <a:srgbClr val="C4D6EB"/>
            </a:gs>
            <a:gs pos="60001">
              <a:srgbClr val="85C2FF"/>
            </a:gs>
            <a:gs pos="100000">
              <a:srgbClr val="5E9EF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/>
          <p:cNvSpPr>
            <a:spLocks noChangeArrowheads="1"/>
          </p:cNvSpPr>
          <p:nvPr/>
        </p:nvSpPr>
        <p:spPr bwMode="auto">
          <a:xfrm rot="6480000" flipH="1">
            <a:off x="730250" y="1489075"/>
            <a:ext cx="901700" cy="901700"/>
          </a:xfrm>
          <a:prstGeom prst="rtTriangle">
            <a:avLst/>
          </a:prstGeom>
          <a:noFill/>
          <a:ln w="127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rot="10800000" vert="eaVert" wrap="none" anchor="ctr"/>
          <a:lstStyle/>
          <a:p>
            <a:endParaRPr lang="es-E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15913"/>
            <a:ext cx="7620000" cy="127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4688" y="1795463"/>
            <a:ext cx="7826375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145213"/>
            <a:ext cx="1371600" cy="712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l">
              <a:defRPr kumimoji="0"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76400" y="6400800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l">
              <a:defRPr kumimoji="0" sz="1400"/>
            </a:lvl1pPr>
          </a:lstStyle>
          <a:p>
            <a:endParaRPr lang="es-E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371600" y="6477000"/>
            <a:ext cx="304800" cy="3810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>
              <a:defRPr kumimoji="0" sz="1400"/>
            </a:lvl1pPr>
          </a:lstStyle>
          <a:p>
            <a:fld id="{83D70E3C-DDCE-4A53-8489-D447BC685F7A}" type="slidenum">
              <a:rPr lang="es-ES"/>
              <a:pPr/>
              <a:t>‹Nº›</a:t>
            </a:fld>
            <a:endParaRPr lang="es-ES"/>
          </a:p>
        </p:txBody>
      </p:sp>
      <p:grpSp>
        <p:nvGrpSpPr>
          <p:cNvPr id="1043" name="Group 19"/>
          <p:cNvGrpSpPr>
            <a:grpSpLocks/>
          </p:cNvGrpSpPr>
          <p:nvPr/>
        </p:nvGrpSpPr>
        <p:grpSpPr bwMode="auto">
          <a:xfrm>
            <a:off x="4365625" y="1951038"/>
            <a:ext cx="4770438" cy="5062537"/>
            <a:chOff x="2750" y="1229"/>
            <a:chExt cx="3005" cy="3189"/>
          </a:xfrm>
        </p:grpSpPr>
        <p:sp>
          <p:nvSpPr>
            <p:cNvPr id="1032" name="AutoShape 8"/>
            <p:cNvSpPr>
              <a:spLocks noChangeArrowheads="1"/>
            </p:cNvSpPr>
            <p:nvPr/>
          </p:nvSpPr>
          <p:spPr bwMode="auto">
            <a:xfrm rot="13500000" flipH="1">
              <a:off x="4453" y="3780"/>
              <a:ext cx="568" cy="568"/>
            </a:xfrm>
            <a:prstGeom prst="rtTriangle">
              <a:avLst/>
            </a:prstGeom>
            <a:noFill/>
            <a:ln w="127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1033" name="AutoShape 9"/>
            <p:cNvSpPr>
              <a:spLocks noChangeArrowheads="1"/>
            </p:cNvSpPr>
            <p:nvPr/>
          </p:nvSpPr>
          <p:spPr bwMode="auto">
            <a:xfrm rot="16200000">
              <a:off x="4711" y="3319"/>
              <a:ext cx="858" cy="852"/>
            </a:xfrm>
            <a:prstGeom prst="rtTriangle">
              <a:avLst/>
            </a:prstGeom>
            <a:noFill/>
            <a:ln w="127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1034" name="AutoShape 10"/>
            <p:cNvSpPr>
              <a:spLocks noChangeArrowheads="1"/>
            </p:cNvSpPr>
            <p:nvPr/>
          </p:nvSpPr>
          <p:spPr bwMode="auto">
            <a:xfrm>
              <a:off x="4947" y="2612"/>
              <a:ext cx="808" cy="808"/>
            </a:xfrm>
            <a:prstGeom prst="diamond">
              <a:avLst/>
            </a:prstGeom>
            <a:noFill/>
            <a:ln w="127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1035" name="AutoShape 11"/>
            <p:cNvSpPr>
              <a:spLocks noChangeArrowheads="1"/>
            </p:cNvSpPr>
            <p:nvPr/>
          </p:nvSpPr>
          <p:spPr bwMode="auto">
            <a:xfrm rot="13500000">
              <a:off x="2750" y="3164"/>
              <a:ext cx="1254" cy="1254"/>
            </a:xfrm>
            <a:prstGeom prst="rtTriangle">
              <a:avLst/>
            </a:prstGeom>
            <a:noFill/>
            <a:ln w="127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1036" name="AutoShape 12"/>
            <p:cNvSpPr>
              <a:spLocks noChangeArrowheads="1"/>
            </p:cNvSpPr>
            <p:nvPr/>
          </p:nvSpPr>
          <p:spPr bwMode="auto">
            <a:xfrm rot="8100000" flipH="1">
              <a:off x="3721" y="2495"/>
              <a:ext cx="568" cy="568"/>
            </a:xfrm>
            <a:prstGeom prst="rtTriangle">
              <a:avLst/>
            </a:prstGeom>
            <a:noFill/>
            <a:ln w="127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grpSp>
          <p:nvGrpSpPr>
            <p:cNvPr id="1041" name="Group 17"/>
            <p:cNvGrpSpPr>
              <a:grpSpLocks/>
            </p:cNvGrpSpPr>
            <p:nvPr/>
          </p:nvGrpSpPr>
          <p:grpSpPr bwMode="auto">
            <a:xfrm>
              <a:off x="4384" y="2184"/>
              <a:ext cx="402" cy="1198"/>
              <a:chOff x="4384" y="2184"/>
              <a:chExt cx="402" cy="1198"/>
            </a:xfrm>
          </p:grpSpPr>
          <p:sp>
            <p:nvSpPr>
              <p:cNvPr id="1037" name="Line 13"/>
              <p:cNvSpPr>
                <a:spLocks noChangeShapeType="1"/>
              </p:cNvSpPr>
              <p:nvPr/>
            </p:nvSpPr>
            <p:spPr bwMode="auto">
              <a:xfrm>
                <a:off x="4784" y="2194"/>
                <a:ext cx="0" cy="784"/>
              </a:xfrm>
              <a:prstGeom prst="line">
                <a:avLst/>
              </a:prstGeom>
              <a:noFill/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1038" name="Line 14"/>
              <p:cNvSpPr>
                <a:spLocks noChangeShapeType="1"/>
              </p:cNvSpPr>
              <p:nvPr/>
            </p:nvSpPr>
            <p:spPr bwMode="auto">
              <a:xfrm>
                <a:off x="4388" y="2582"/>
                <a:ext cx="0" cy="800"/>
              </a:xfrm>
              <a:prstGeom prst="line">
                <a:avLst/>
              </a:prstGeom>
              <a:noFill/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1039" name="Line 15"/>
              <p:cNvSpPr>
                <a:spLocks noChangeShapeType="1"/>
              </p:cNvSpPr>
              <p:nvPr/>
            </p:nvSpPr>
            <p:spPr bwMode="auto">
              <a:xfrm flipV="1">
                <a:off x="4388" y="2980"/>
                <a:ext cx="398" cy="398"/>
              </a:xfrm>
              <a:prstGeom prst="line">
                <a:avLst/>
              </a:prstGeom>
              <a:noFill/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1040" name="Line 16"/>
              <p:cNvSpPr>
                <a:spLocks noChangeShapeType="1"/>
              </p:cNvSpPr>
              <p:nvPr/>
            </p:nvSpPr>
            <p:spPr bwMode="auto">
              <a:xfrm flipV="1">
                <a:off x="4384" y="2184"/>
                <a:ext cx="402" cy="402"/>
              </a:xfrm>
              <a:prstGeom prst="line">
                <a:avLst/>
              </a:prstGeom>
              <a:noFill/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</p:grpSp>
        <p:sp>
          <p:nvSpPr>
            <p:cNvPr id="1042" name="AutoShape 18"/>
            <p:cNvSpPr>
              <a:spLocks noChangeArrowheads="1"/>
            </p:cNvSpPr>
            <p:nvPr/>
          </p:nvSpPr>
          <p:spPr bwMode="auto">
            <a:xfrm rot="18900000">
              <a:off x="4388" y="1229"/>
              <a:ext cx="1254" cy="1254"/>
            </a:xfrm>
            <a:prstGeom prst="rtTriangle">
              <a:avLst/>
            </a:prstGeom>
            <a:noFill/>
            <a:ln w="127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sndAc>
      <p:stSnd>
        <p:snd r:embed="rId13" name="chimes.wav"/>
      </p:stSnd>
    </p:sndAc>
  </p:transition>
  <p:txStyles>
    <p:titleStyle>
      <a:lvl1pPr algn="r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+mj-lt"/>
          <a:ea typeface="+mj-ea"/>
          <a:cs typeface="+mj-cs"/>
        </a:defRPr>
      </a:lvl1pPr>
      <a:lvl2pPr algn="r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 Black" pitchFamily="34" charset="0"/>
        </a:defRPr>
      </a:lvl2pPr>
      <a:lvl3pPr algn="r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 Black" pitchFamily="34" charset="0"/>
        </a:defRPr>
      </a:lvl3pPr>
      <a:lvl4pPr algn="r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 Black" pitchFamily="34" charset="0"/>
        </a:defRPr>
      </a:lvl4pPr>
      <a:lvl5pPr algn="r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 Black" pitchFamily="34" charset="0"/>
        </a:defRPr>
      </a:lvl5pPr>
      <a:lvl6pPr marL="457200" algn="r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 Black" pitchFamily="34" charset="0"/>
        </a:defRPr>
      </a:lvl6pPr>
      <a:lvl7pPr marL="914400" algn="r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 Black" pitchFamily="34" charset="0"/>
        </a:defRPr>
      </a:lvl7pPr>
      <a:lvl8pPr marL="1371600" algn="r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 Black" pitchFamily="34" charset="0"/>
        </a:defRPr>
      </a:lvl8pPr>
      <a:lvl9pPr marL="1828800" algn="r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 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u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08585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u"/>
        <a:defRPr sz="2400">
          <a:solidFill>
            <a:schemeClr val="tx1"/>
          </a:solidFill>
          <a:latin typeface="+mn-lt"/>
        </a:defRPr>
      </a:lvl3pPr>
      <a:lvl4pPr marL="142875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177165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u"/>
        <a:defRPr sz="2000">
          <a:solidFill>
            <a:schemeClr val="tx1"/>
          </a:solidFill>
          <a:latin typeface="+mn-lt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u"/>
        <a:defRPr sz="2000">
          <a:solidFill>
            <a:schemeClr val="tx1"/>
          </a:solidFill>
          <a:latin typeface="+mn-lt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u"/>
        <a:defRPr sz="2000">
          <a:solidFill>
            <a:schemeClr val="tx1"/>
          </a:solidFill>
          <a:latin typeface="+mn-lt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u"/>
        <a:defRPr sz="2000">
          <a:solidFill>
            <a:schemeClr val="tx1"/>
          </a:solidFill>
          <a:latin typeface="+mn-lt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u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1.bin"/><Relationship Id="rId4" Type="http://schemas.openxmlformats.org/officeDocument/2006/relationships/audio" Target="../media/audio1.wav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oleObject" Target="../embeddings/oleObject10.bin"/><Relationship Id="rId4" Type="http://schemas.openxmlformats.org/officeDocument/2006/relationships/audio" Target="../media/audio1.wav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5" Type="http://schemas.openxmlformats.org/officeDocument/2006/relationships/oleObject" Target="../embeddings/oleObject11.bin"/><Relationship Id="rId4" Type="http://schemas.openxmlformats.org/officeDocument/2006/relationships/audio" Target="../media/audio1.wav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5" Type="http://schemas.openxmlformats.org/officeDocument/2006/relationships/oleObject" Target="../embeddings/oleObject12.bin"/><Relationship Id="rId4" Type="http://schemas.openxmlformats.org/officeDocument/2006/relationships/audio" Target="../media/audio1.wav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5" Type="http://schemas.openxmlformats.org/officeDocument/2006/relationships/oleObject" Target="../embeddings/oleObject13.bin"/><Relationship Id="rId4" Type="http://schemas.openxmlformats.org/officeDocument/2006/relationships/audio" Target="../media/audio1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2.bin"/><Relationship Id="rId4" Type="http://schemas.openxmlformats.org/officeDocument/2006/relationships/audio" Target="../media/audio1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3.bin"/><Relationship Id="rId4" Type="http://schemas.openxmlformats.org/officeDocument/2006/relationships/audio" Target="../media/audio1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4.bin"/><Relationship Id="rId4" Type="http://schemas.openxmlformats.org/officeDocument/2006/relationships/audio" Target="../media/audio1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5.bin"/><Relationship Id="rId4" Type="http://schemas.openxmlformats.org/officeDocument/2006/relationships/audio" Target="../media/audio1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6.bin"/><Relationship Id="rId4" Type="http://schemas.openxmlformats.org/officeDocument/2006/relationships/audio" Target="../media/audio1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7.bin"/><Relationship Id="rId4" Type="http://schemas.openxmlformats.org/officeDocument/2006/relationships/audio" Target="../media/audio1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8.bin"/><Relationship Id="rId4" Type="http://schemas.openxmlformats.org/officeDocument/2006/relationships/audio" Target="../media/audio1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oleObject" Target="../embeddings/oleObject9.bin"/><Relationship Id="rId4" Type="http://schemas.openxmlformats.org/officeDocument/2006/relationships/audio" Target="../media/audio1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5" name="Rectangle 29"/>
          <p:cNvSpPr>
            <a:spLocks noGrp="1" noChangeArrowheads="1"/>
          </p:cNvSpPr>
          <p:nvPr>
            <p:ph type="ctrTitle"/>
          </p:nvPr>
        </p:nvSpPr>
        <p:spPr>
          <a:xfrm>
            <a:off x="914400" y="228600"/>
            <a:ext cx="7772400" cy="1219200"/>
          </a:xfrm>
        </p:spPr>
        <p:txBody>
          <a:bodyPr/>
          <a:lstStyle/>
          <a:p>
            <a:r>
              <a:rPr lang="es-ES" dirty="0"/>
              <a:t> </a:t>
            </a:r>
            <a:r>
              <a:rPr lang="es-ES_tradnl" dirty="0"/>
              <a:t/>
            </a:r>
            <a:br>
              <a:rPr lang="es-ES_tradnl" dirty="0"/>
            </a:br>
            <a:r>
              <a:rPr lang="es-ES_tradnl" b="1" dirty="0">
                <a:solidFill>
                  <a:srgbClr val="008000"/>
                </a:solidFill>
              </a:rPr>
              <a:t>B</a:t>
            </a:r>
            <a:r>
              <a:rPr lang="es-ES" b="1" dirty="0">
                <a:solidFill>
                  <a:srgbClr val="008000"/>
                </a:solidFill>
              </a:rPr>
              <a:t>i</a:t>
            </a:r>
            <a:r>
              <a:rPr lang="es-ES_tradnl" b="1" dirty="0" err="1">
                <a:solidFill>
                  <a:srgbClr val="008000"/>
                </a:solidFill>
              </a:rPr>
              <a:t>blioteca</a:t>
            </a:r>
            <a:endParaRPr lang="es-ES" b="1" dirty="0">
              <a:solidFill>
                <a:srgbClr val="008000"/>
              </a:solidFill>
            </a:endParaRPr>
          </a:p>
        </p:txBody>
      </p:sp>
      <p:sp>
        <p:nvSpPr>
          <p:cNvPr id="4126" name="Rectangle 30"/>
          <p:cNvSpPr>
            <a:spLocks noGrp="1" noChangeArrowheads="1"/>
          </p:cNvSpPr>
          <p:nvPr>
            <p:ph type="subTitle" idx="1"/>
          </p:nvPr>
        </p:nvSpPr>
        <p:spPr>
          <a:xfrm>
            <a:off x="4876800" y="4672013"/>
            <a:ext cx="4259263" cy="439737"/>
          </a:xfrm>
          <a:ln/>
        </p:spPr>
        <p:txBody>
          <a:bodyPr/>
          <a:lstStyle/>
          <a:p>
            <a:r>
              <a:rPr lang="es-ES_tradnl" sz="2800" b="1" dirty="0"/>
              <a:t>Plantel : Puebla II</a:t>
            </a:r>
            <a:endParaRPr lang="es-ES" sz="2800" b="1" dirty="0"/>
          </a:p>
        </p:txBody>
      </p:sp>
      <p:graphicFrame>
        <p:nvGraphicFramePr>
          <p:cNvPr id="40960" name="Object 0"/>
          <p:cNvGraphicFramePr>
            <a:graphicFrameLocks noChangeAspect="1"/>
          </p:cNvGraphicFramePr>
          <p:nvPr/>
        </p:nvGraphicFramePr>
        <p:xfrm>
          <a:off x="304800" y="228600"/>
          <a:ext cx="1143000" cy="828675"/>
        </p:xfrm>
        <a:graphic>
          <a:graphicData uri="http://schemas.openxmlformats.org/presentationml/2006/ole">
            <p:oleObj spid="_x0000_s40960" name="Imagen de mapa de bits" r:id="rId5" imgW="980952" imgH="666667" progId="PBrush">
              <p:embed/>
            </p:oleObj>
          </a:graphicData>
        </a:graphic>
      </p:graphicFrame>
      <p:sp>
        <p:nvSpPr>
          <p:cNvPr id="4131" name="WordArt 35"/>
          <p:cNvSpPr>
            <a:spLocks noChangeArrowheads="1" noChangeShapeType="1" noTextEdit="1"/>
          </p:cNvSpPr>
          <p:nvPr/>
        </p:nvSpPr>
        <p:spPr bwMode="auto">
          <a:xfrm rot="-1501879">
            <a:off x="5097463" y="5286375"/>
            <a:ext cx="3827462" cy="817563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r>
              <a:rPr lang="es-ES" sz="3600" kern="10" dirty="0" smtClean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effectLst>
                  <a:outerShdw dist="53882" dir="2700000" algn="ctr" rotWithShape="0">
                    <a:srgbClr val="9999FF"/>
                  </a:outerShdw>
                </a:effectLst>
                <a:latin typeface="Monotype Corsiva"/>
              </a:rPr>
              <a:t>¡Calidad para la competitividad!</a:t>
            </a:r>
            <a:endParaRPr lang="es-ES" sz="3600" kern="10" dirty="0">
              <a:ln w="9525">
                <a:solidFill>
                  <a:srgbClr val="008000"/>
                </a:solidFill>
                <a:round/>
                <a:headEnd/>
                <a:tailEnd/>
              </a:ln>
              <a:solidFill>
                <a:schemeClr val="accent2"/>
              </a:solidFill>
              <a:effectLst>
                <a:outerShdw dist="53882" dir="2700000" algn="ctr" rotWithShape="0">
                  <a:srgbClr val="9999FF"/>
                </a:outerShdw>
              </a:effectLst>
              <a:latin typeface="Monotype Corsiva"/>
            </a:endParaRPr>
          </a:p>
        </p:txBody>
      </p:sp>
      <p:sp>
        <p:nvSpPr>
          <p:cNvPr id="4132" name="Rectangle 36"/>
          <p:cNvSpPr>
            <a:spLocks noChangeArrowheads="1"/>
          </p:cNvSpPr>
          <p:nvPr/>
        </p:nvSpPr>
        <p:spPr bwMode="auto">
          <a:xfrm>
            <a:off x="4479925" y="3108325"/>
            <a:ext cx="184150" cy="641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s-ES" sz="3600">
              <a:solidFill>
                <a:srgbClr val="000000"/>
              </a:solidFill>
              <a:latin typeface="Times New Roman" pitchFamily="18" charset="0"/>
              <a:cs typeface="Times New Roman" pitchFamily="18" charset="0"/>
              <a:sym typeface="Wingdings 2" pitchFamily="18" charset="2"/>
            </a:endParaRPr>
          </a:p>
        </p:txBody>
      </p:sp>
      <p:sp>
        <p:nvSpPr>
          <p:cNvPr id="4133" name="Rectangle 37"/>
          <p:cNvSpPr>
            <a:spLocks noChangeArrowheads="1"/>
          </p:cNvSpPr>
          <p:nvPr/>
        </p:nvSpPr>
        <p:spPr bwMode="auto">
          <a:xfrm>
            <a:off x="7543800" y="5302250"/>
            <a:ext cx="1117600" cy="1555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960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  <a:sym typeface="Wingdings 2" pitchFamily="18" charset="2"/>
              </a:rPr>
              <a:t></a:t>
            </a:r>
            <a:endParaRPr lang="es-ES" sz="9600">
              <a:solidFill>
                <a:srgbClr val="008000"/>
              </a:solidFill>
              <a:latin typeface="Times New Roman" pitchFamily="18" charset="0"/>
              <a:cs typeface="Times New Roman" pitchFamily="18" charset="0"/>
              <a:sym typeface="Wingdings 2" pitchFamily="18" charset="2"/>
            </a:endParaRPr>
          </a:p>
        </p:txBody>
      </p:sp>
    </p:spTree>
  </p:cSld>
  <p:clrMapOvr>
    <a:masterClrMapping/>
  </p:clrMapOvr>
  <p:transition spd="slow">
    <p:newsflash/>
    <p:sndAc>
      <p:stSnd>
        <p:snd r:embed="rId4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09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09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500"/>
                            </p:stCondLst>
                            <p:childTnLst>
                              <p:par>
                                <p:cTn id="15" presetID="5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8000"/>
                            </p:stCondLst>
                            <p:childTnLst>
                              <p:par>
                                <p:cTn id="19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26" grpId="0" animBg="1" autoUpdateAnimBg="0"/>
      <p:bldP spid="4131" grpId="0" animBg="1"/>
      <p:bldP spid="4133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WordArt 2"/>
          <p:cNvSpPr>
            <a:spLocks noChangeArrowheads="1" noChangeShapeType="1" noTextEdit="1"/>
          </p:cNvSpPr>
          <p:nvPr/>
        </p:nvSpPr>
        <p:spPr bwMode="auto">
          <a:xfrm rot="-1460408">
            <a:off x="5316538" y="5257800"/>
            <a:ext cx="3827462" cy="817563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r>
              <a:rPr lang="es-ES" sz="3600" kern="10" dirty="0" smtClean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effectLst>
                  <a:outerShdw dist="53882" dir="2700000" algn="ctr" rotWithShape="0">
                    <a:srgbClr val="9999FF"/>
                  </a:outerShdw>
                </a:effectLst>
                <a:latin typeface="Monotype Corsiva"/>
              </a:rPr>
              <a:t>¡Calidad para la Competitividad¡</a:t>
            </a:r>
            <a:endParaRPr lang="es-ES" sz="3600" kern="10" dirty="0">
              <a:ln w="9525">
                <a:solidFill>
                  <a:srgbClr val="008000"/>
                </a:solidFill>
                <a:round/>
                <a:headEnd/>
                <a:tailEnd/>
              </a:ln>
              <a:solidFill>
                <a:schemeClr val="accent2"/>
              </a:solidFill>
              <a:effectLst>
                <a:outerShdw dist="53882" dir="2700000" algn="ctr" rotWithShape="0">
                  <a:srgbClr val="9999FF"/>
                </a:outerShdw>
              </a:effectLst>
              <a:latin typeface="Monotype Corsiva"/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>
                <a:solidFill>
                  <a:srgbClr val="008000"/>
                </a:solidFill>
              </a:rPr>
              <a:t>Reglamento</a:t>
            </a:r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s-ES" sz="2800" dirty="0">
                <a:solidFill>
                  <a:srgbClr val="000066"/>
                </a:solidFill>
              </a:rPr>
              <a:t>   V</a:t>
            </a:r>
            <a:r>
              <a:rPr lang="es-ES" sz="2800" b="1" dirty="0">
                <a:solidFill>
                  <a:srgbClr val="000066"/>
                </a:solidFill>
              </a:rPr>
              <a:t>.-</a:t>
            </a:r>
            <a:r>
              <a:rPr lang="es-ES_tradnl" sz="2400" b="1" dirty="0">
                <a:solidFill>
                  <a:schemeClr val="bg1"/>
                </a:solidFill>
              </a:rPr>
              <a:t> Normas de Orden:</a:t>
            </a:r>
            <a:r>
              <a:rPr lang="es-ES" sz="2400" dirty="0">
                <a:solidFill>
                  <a:schemeClr val="bg1"/>
                </a:solidFill>
              </a:rPr>
              <a:t>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s-ES" sz="2400" dirty="0">
                <a:solidFill>
                  <a:schemeClr val="bg1"/>
                </a:solidFill>
              </a:rPr>
              <a:t>      a)  Toda persona que se encuentre en  la  sala  de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s-ES" sz="2400" dirty="0">
                <a:solidFill>
                  <a:schemeClr val="bg1"/>
                </a:solidFill>
              </a:rPr>
              <a:t>            lectura,  adquiere  la   obligación   de   guardar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s-ES" sz="2400" dirty="0">
                <a:solidFill>
                  <a:schemeClr val="bg1"/>
                </a:solidFill>
              </a:rPr>
              <a:t>            silencio absoluto. 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s-ES" sz="2400" dirty="0">
                <a:solidFill>
                  <a:schemeClr val="bg1"/>
                </a:solidFill>
              </a:rPr>
              <a:t> b)  Usuario que sea sorprendido maltratando algún 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s-ES" sz="2400" dirty="0">
                <a:solidFill>
                  <a:schemeClr val="bg1"/>
                </a:solidFill>
              </a:rPr>
              <a:t>      libro  y/o  mobiliario,  pagara  la  reparación  del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s-ES" sz="2400" dirty="0">
                <a:solidFill>
                  <a:schemeClr val="bg1"/>
                </a:solidFill>
              </a:rPr>
              <a:t>      mismo   o   su equivalente,  suspendiéndole   el 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s-ES" sz="2400" dirty="0">
                <a:solidFill>
                  <a:schemeClr val="bg1"/>
                </a:solidFill>
              </a:rPr>
              <a:t>      servicio automáticamente.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s-ES" sz="2400" dirty="0">
                <a:solidFill>
                  <a:schemeClr val="bg1"/>
                </a:solidFill>
              </a:rPr>
              <a:t> c)  La  falta  de  respeto al personal administrativo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s-ES" sz="2400" dirty="0">
                <a:solidFill>
                  <a:schemeClr val="bg1"/>
                </a:solidFill>
              </a:rPr>
              <a:t>      dará  lugar   a   una   sanción  correspondiente.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s-ES" sz="2400" dirty="0">
                <a:solidFill>
                  <a:srgbClr val="000066"/>
                </a:solidFill>
              </a:rPr>
              <a:t> d) Queda  prohibido  fumar  y/o   ingerir  alimentos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s-ES" sz="2400" dirty="0">
                <a:solidFill>
                  <a:srgbClr val="000066"/>
                </a:solidFill>
              </a:rPr>
              <a:t>      sólidos y líquidos. </a:t>
            </a:r>
            <a:endParaRPr lang="es-ES" sz="2400" b="1" dirty="0">
              <a:solidFill>
                <a:srgbClr val="000066"/>
              </a:solidFill>
            </a:endParaRP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s-ES" sz="2400" dirty="0">
                <a:solidFill>
                  <a:srgbClr val="000066"/>
                </a:solidFill>
              </a:rPr>
              <a:t> </a:t>
            </a:r>
          </a:p>
        </p:txBody>
      </p:sp>
      <p:graphicFrame>
        <p:nvGraphicFramePr>
          <p:cNvPr id="34821" name="Object 5"/>
          <p:cNvGraphicFramePr>
            <a:graphicFrameLocks noChangeAspect="1"/>
          </p:cNvGraphicFramePr>
          <p:nvPr/>
        </p:nvGraphicFramePr>
        <p:xfrm>
          <a:off x="304800" y="228600"/>
          <a:ext cx="1143000" cy="828675"/>
        </p:xfrm>
        <a:graphic>
          <a:graphicData uri="http://schemas.openxmlformats.org/presentationml/2006/ole">
            <p:oleObj spid="_x0000_s34821" name="Imagen de mapa de bits" r:id="rId5" imgW="980952" imgH="666667" progId="PBrush">
              <p:embed/>
            </p:oleObj>
          </a:graphicData>
        </a:graphic>
      </p:graphicFrame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7543800" y="5302250"/>
            <a:ext cx="1117600" cy="1555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960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  <a:sym typeface="Wingdings 2" pitchFamily="18" charset="2"/>
              </a:rPr>
              <a:t></a:t>
            </a:r>
            <a:endParaRPr lang="es-ES" sz="9600">
              <a:solidFill>
                <a:srgbClr val="008000"/>
              </a:solidFill>
              <a:latin typeface="Times New Roman" pitchFamily="18" charset="0"/>
              <a:cs typeface="Times New Roman" pitchFamily="18" charset="0"/>
              <a:sym typeface="Wingdings 2" pitchFamily="18" charset="2"/>
            </a:endParaRPr>
          </a:p>
        </p:txBody>
      </p:sp>
    </p:spTree>
  </p:cSld>
  <p:clrMapOvr>
    <a:masterClrMapping/>
  </p:clrMapOvr>
  <p:transition spd="slow">
    <p:newsflash/>
    <p:sndAc>
      <p:stSnd>
        <p:snd r:embed="rId4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500"/>
                            </p:stCondLst>
                            <p:childTnLst>
                              <p:par>
                                <p:cTn id="15" presetID="23" presetClass="entr" presetSubtype="32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8000"/>
                            </p:stCondLst>
                            <p:childTnLst>
                              <p:par>
                                <p:cTn id="20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 animBg="1"/>
      <p:bldP spid="34819" grpId="0" autoUpdateAnimBg="0"/>
      <p:bldP spid="34822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WordArt 2"/>
          <p:cNvSpPr>
            <a:spLocks noChangeArrowheads="1" noChangeShapeType="1" noTextEdit="1"/>
          </p:cNvSpPr>
          <p:nvPr/>
        </p:nvSpPr>
        <p:spPr bwMode="auto">
          <a:xfrm rot="-1460408">
            <a:off x="5316538" y="5257800"/>
            <a:ext cx="3827462" cy="817563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r>
              <a:rPr lang="es-ES" sz="3600" kern="10" dirty="0" smtClean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effectLst>
                  <a:outerShdw dist="53882" dir="2700000" algn="ctr" rotWithShape="0">
                    <a:srgbClr val="9999FF"/>
                  </a:outerShdw>
                </a:effectLst>
                <a:latin typeface="Monotype Corsiva"/>
              </a:rPr>
              <a:t>¡Calidad para la Competitividad¡</a:t>
            </a:r>
            <a:endParaRPr lang="es-ES" sz="3600" kern="10" dirty="0">
              <a:ln w="9525">
                <a:solidFill>
                  <a:srgbClr val="008000"/>
                </a:solidFill>
                <a:round/>
                <a:headEnd/>
                <a:tailEnd/>
              </a:ln>
              <a:solidFill>
                <a:schemeClr val="accent2"/>
              </a:solidFill>
              <a:effectLst>
                <a:outerShdw dist="53882" dir="2700000" algn="ctr" rotWithShape="0">
                  <a:srgbClr val="9999FF"/>
                </a:outerShdw>
              </a:effectLst>
              <a:latin typeface="Monotype Corsiva"/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>
                <a:solidFill>
                  <a:srgbClr val="008000"/>
                </a:solidFill>
              </a:rPr>
              <a:t>Reglamento</a:t>
            </a:r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s-ES" sz="2800">
                <a:solidFill>
                  <a:srgbClr val="000066"/>
                </a:solidFill>
              </a:rPr>
              <a:t>   VI</a:t>
            </a:r>
            <a:r>
              <a:rPr lang="es-ES" sz="2800" b="1">
                <a:solidFill>
                  <a:srgbClr val="000066"/>
                </a:solidFill>
              </a:rPr>
              <a:t>.-</a:t>
            </a:r>
            <a:r>
              <a:rPr lang="es-ES_tradnl" sz="2400" b="1">
                <a:solidFill>
                  <a:schemeClr val="bg1"/>
                </a:solidFill>
              </a:rPr>
              <a:t> Obligaciones del Usuario:</a:t>
            </a:r>
            <a:r>
              <a:rPr lang="es-ES" sz="2400">
                <a:solidFill>
                  <a:schemeClr val="bg1"/>
                </a:solidFill>
              </a:rPr>
              <a:t>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s-ES" sz="2400">
                <a:solidFill>
                  <a:schemeClr val="bg1"/>
                </a:solidFill>
              </a:rPr>
              <a:t>      a)  Deberá tener personalmente credencial de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s-ES" sz="2400">
                <a:solidFill>
                  <a:schemeClr val="bg1"/>
                </a:solidFill>
              </a:rPr>
              <a:t>           biblioteca vigente. 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s-ES" sz="2400">
                <a:solidFill>
                  <a:schemeClr val="bg1"/>
                </a:solidFill>
              </a:rPr>
              <a:t> b) Respetar el reglamento de biblioteca.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s-ES" sz="2400">
                <a:solidFill>
                  <a:schemeClr val="bg1"/>
                </a:solidFill>
              </a:rPr>
              <a:t> c) devolver el libro o material utilizado en el tiempo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s-ES" sz="2400">
                <a:solidFill>
                  <a:schemeClr val="bg1"/>
                </a:solidFill>
              </a:rPr>
              <a:t>     estipulado.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s-ES" sz="2400">
                <a:solidFill>
                  <a:srgbClr val="000066"/>
                </a:solidFill>
              </a:rPr>
              <a:t> d) Proporcionado el servicio de biblioteca requerido,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s-ES" sz="2400">
                <a:solidFill>
                  <a:srgbClr val="000066"/>
                </a:solidFill>
              </a:rPr>
              <a:t>     en caso de perdida o daño, el usuario se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s-ES" sz="2400">
                <a:solidFill>
                  <a:srgbClr val="000066"/>
                </a:solidFill>
              </a:rPr>
              <a:t>     compromete a su reposición. </a:t>
            </a:r>
            <a:endParaRPr lang="es-ES" sz="2400" b="1">
              <a:solidFill>
                <a:srgbClr val="000066"/>
              </a:solidFill>
            </a:endParaRP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s-ES" sz="2400">
                <a:solidFill>
                  <a:srgbClr val="000066"/>
                </a:solidFill>
              </a:rPr>
              <a:t> </a:t>
            </a:r>
          </a:p>
        </p:txBody>
      </p:sp>
      <p:graphicFrame>
        <p:nvGraphicFramePr>
          <p:cNvPr id="36869" name="Object 5"/>
          <p:cNvGraphicFramePr>
            <a:graphicFrameLocks noChangeAspect="1"/>
          </p:cNvGraphicFramePr>
          <p:nvPr/>
        </p:nvGraphicFramePr>
        <p:xfrm>
          <a:off x="304800" y="228600"/>
          <a:ext cx="1143000" cy="828675"/>
        </p:xfrm>
        <a:graphic>
          <a:graphicData uri="http://schemas.openxmlformats.org/presentationml/2006/ole">
            <p:oleObj spid="_x0000_s36869" name="Imagen de mapa de bits" r:id="rId5" imgW="980952" imgH="666667" progId="PBrush">
              <p:embed/>
            </p:oleObj>
          </a:graphicData>
        </a:graphic>
      </p:graphicFrame>
      <p:sp>
        <p:nvSpPr>
          <p:cNvPr id="36870" name="Rectangle 6"/>
          <p:cNvSpPr>
            <a:spLocks noChangeArrowheads="1"/>
          </p:cNvSpPr>
          <p:nvPr/>
        </p:nvSpPr>
        <p:spPr bwMode="auto">
          <a:xfrm>
            <a:off x="7543800" y="5302250"/>
            <a:ext cx="1117600" cy="1555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960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  <a:sym typeface="Wingdings 2" pitchFamily="18" charset="2"/>
              </a:rPr>
              <a:t></a:t>
            </a:r>
            <a:endParaRPr lang="es-ES" sz="9600">
              <a:solidFill>
                <a:srgbClr val="008000"/>
              </a:solidFill>
              <a:latin typeface="Times New Roman" pitchFamily="18" charset="0"/>
              <a:cs typeface="Times New Roman" pitchFamily="18" charset="0"/>
              <a:sym typeface="Wingdings 2" pitchFamily="18" charset="2"/>
            </a:endParaRPr>
          </a:p>
        </p:txBody>
      </p:sp>
    </p:spTree>
  </p:cSld>
  <p:clrMapOvr>
    <a:masterClrMapping/>
  </p:clrMapOvr>
  <p:transition spd="slow">
    <p:newsflash/>
    <p:sndAc>
      <p:stSnd>
        <p:snd r:embed="rId4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368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368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500"/>
                            </p:stCondLst>
                            <p:childTnLst>
                              <p:par>
                                <p:cTn id="15" presetID="23" presetClass="entr" presetSubtype="32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8000"/>
                            </p:stCondLst>
                            <p:childTnLst>
                              <p:par>
                                <p:cTn id="20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68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68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 animBg="1"/>
      <p:bldP spid="36867" grpId="0" autoUpdateAnimBg="0"/>
      <p:bldP spid="36870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WordArt 2"/>
          <p:cNvSpPr>
            <a:spLocks noChangeArrowheads="1" noChangeShapeType="1" noTextEdit="1"/>
          </p:cNvSpPr>
          <p:nvPr/>
        </p:nvSpPr>
        <p:spPr bwMode="auto">
          <a:xfrm rot="-1460408">
            <a:off x="5316538" y="5257800"/>
            <a:ext cx="3827462" cy="817563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r>
              <a:rPr lang="es-ES" sz="3600" kern="10" dirty="0" smtClean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effectLst>
                  <a:outerShdw dist="53882" dir="2700000" algn="ctr" rotWithShape="0">
                    <a:srgbClr val="9999FF"/>
                  </a:outerShdw>
                </a:effectLst>
                <a:latin typeface="Monotype Corsiva"/>
              </a:rPr>
              <a:t>¡Calidad para la Competitividad¡</a:t>
            </a:r>
            <a:endParaRPr lang="es-ES" sz="3600" kern="10" dirty="0">
              <a:ln w="9525">
                <a:solidFill>
                  <a:srgbClr val="008000"/>
                </a:solidFill>
                <a:round/>
                <a:headEnd/>
                <a:tailEnd/>
              </a:ln>
              <a:solidFill>
                <a:schemeClr val="accent2"/>
              </a:solidFill>
              <a:effectLst>
                <a:outerShdw dist="53882" dir="2700000" algn="ctr" rotWithShape="0">
                  <a:srgbClr val="9999FF"/>
                </a:outerShdw>
              </a:effectLst>
              <a:latin typeface="Monotype Corsiva"/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solidFill>
                  <a:srgbClr val="008000"/>
                </a:solidFill>
              </a:rPr>
              <a:t>Reglamento</a:t>
            </a:r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s-ES" sz="2400" dirty="0">
                <a:solidFill>
                  <a:srgbClr val="000066"/>
                </a:solidFill>
              </a:rPr>
              <a:t>   VII</a:t>
            </a:r>
            <a:r>
              <a:rPr lang="es-ES" sz="2400" b="1" dirty="0">
                <a:solidFill>
                  <a:srgbClr val="000066"/>
                </a:solidFill>
              </a:rPr>
              <a:t>.-</a:t>
            </a:r>
            <a:r>
              <a:rPr lang="es-ES_tradnl" sz="2400" b="1" dirty="0">
                <a:solidFill>
                  <a:schemeClr val="bg1"/>
                </a:solidFill>
              </a:rPr>
              <a:t> Cualquier    asunto   no    previsto    en    este</a:t>
            </a:r>
          </a:p>
          <a:p>
            <a:pPr>
              <a:buFont typeface="Wingdings" pitchFamily="2" charset="2"/>
              <a:buNone/>
            </a:pPr>
            <a:r>
              <a:rPr lang="es-ES_tradnl" sz="2400" b="1" dirty="0">
                <a:solidFill>
                  <a:schemeClr val="bg1"/>
                </a:solidFill>
              </a:rPr>
              <a:t>            reglamento, serán las autoridades del colegio</a:t>
            </a:r>
          </a:p>
          <a:p>
            <a:pPr>
              <a:buFont typeface="Wingdings" pitchFamily="2" charset="2"/>
              <a:buNone/>
            </a:pPr>
            <a:r>
              <a:rPr lang="es-ES_tradnl" sz="2400" b="1" dirty="0">
                <a:solidFill>
                  <a:schemeClr val="bg1"/>
                </a:solidFill>
              </a:rPr>
              <a:t>            las  que  decidan  en  lo  particular.</a:t>
            </a:r>
            <a:r>
              <a:rPr lang="es-ES" sz="2800" dirty="0">
                <a:solidFill>
                  <a:schemeClr val="bg1"/>
                </a:solidFill>
              </a:rPr>
              <a:t> </a:t>
            </a:r>
            <a:endParaRPr lang="es-ES" dirty="0">
              <a:solidFill>
                <a:srgbClr val="000066"/>
              </a:solidFill>
            </a:endParaRPr>
          </a:p>
        </p:txBody>
      </p:sp>
      <p:graphicFrame>
        <p:nvGraphicFramePr>
          <p:cNvPr id="38917" name="Object 5"/>
          <p:cNvGraphicFramePr>
            <a:graphicFrameLocks noChangeAspect="1"/>
          </p:cNvGraphicFramePr>
          <p:nvPr/>
        </p:nvGraphicFramePr>
        <p:xfrm>
          <a:off x="304800" y="228600"/>
          <a:ext cx="1143000" cy="828675"/>
        </p:xfrm>
        <a:graphic>
          <a:graphicData uri="http://schemas.openxmlformats.org/presentationml/2006/ole">
            <p:oleObj spid="_x0000_s38917" name="Imagen de mapa de bits" r:id="rId5" imgW="980952" imgH="666667" progId="PBrush">
              <p:embed/>
            </p:oleObj>
          </a:graphicData>
        </a:graphic>
      </p:graphicFrame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7543800" y="5302250"/>
            <a:ext cx="1117600" cy="1555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9600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  <a:sym typeface="Wingdings 2" pitchFamily="18" charset="2"/>
              </a:rPr>
              <a:t></a:t>
            </a:r>
            <a:endParaRPr lang="es-ES" sz="9600" dirty="0">
              <a:solidFill>
                <a:srgbClr val="008000"/>
              </a:solidFill>
              <a:latin typeface="Times New Roman" pitchFamily="18" charset="0"/>
              <a:cs typeface="Times New Roman" pitchFamily="18" charset="0"/>
              <a:sym typeface="Wingdings 2" pitchFamily="18" charset="2"/>
            </a:endParaRPr>
          </a:p>
        </p:txBody>
      </p:sp>
    </p:spTree>
  </p:cSld>
  <p:clrMapOvr>
    <a:masterClrMapping/>
  </p:clrMapOvr>
  <p:transition spd="slow">
    <p:newsflash/>
    <p:sndAc>
      <p:stSnd>
        <p:snd r:embed="rId4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389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389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500"/>
                            </p:stCondLst>
                            <p:childTnLst>
                              <p:par>
                                <p:cTn id="15" presetID="23" presetClass="entr" presetSubtype="32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8000"/>
                            </p:stCondLst>
                            <p:childTnLst>
                              <p:par>
                                <p:cTn id="20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89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89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 animBg="1"/>
      <p:bldP spid="38915" grpId="0" autoUpdateAnimBg="0"/>
      <p:bldP spid="38918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WordArt 2"/>
          <p:cNvSpPr>
            <a:spLocks noChangeArrowheads="1" noChangeShapeType="1" noTextEdit="1"/>
          </p:cNvSpPr>
          <p:nvPr/>
        </p:nvSpPr>
        <p:spPr bwMode="auto">
          <a:xfrm rot="-1460408">
            <a:off x="5316538" y="5257800"/>
            <a:ext cx="3827462" cy="817563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r>
              <a:rPr lang="es-ES" sz="3600" kern="10" dirty="0" smtClean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effectLst>
                  <a:outerShdw dist="53882" dir="2700000" algn="ctr" rotWithShape="0">
                    <a:srgbClr val="9999FF"/>
                  </a:outerShdw>
                </a:effectLst>
                <a:latin typeface="Monotype Corsiva"/>
              </a:rPr>
              <a:t>¡Calidad para la Competitividad¡</a:t>
            </a:r>
            <a:endParaRPr lang="es-ES" sz="3600" kern="10" dirty="0">
              <a:ln w="9525">
                <a:solidFill>
                  <a:srgbClr val="008000"/>
                </a:solidFill>
                <a:round/>
                <a:headEnd/>
                <a:tailEnd/>
              </a:ln>
              <a:solidFill>
                <a:schemeClr val="accent2"/>
              </a:solidFill>
              <a:effectLst>
                <a:outerShdw dist="53882" dir="2700000" algn="ctr" rotWithShape="0">
                  <a:srgbClr val="9999FF"/>
                </a:outerShdw>
              </a:effectLst>
              <a:latin typeface="Monotype Corsiva"/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solidFill>
                  <a:srgbClr val="008000"/>
                </a:solidFill>
              </a:rPr>
              <a:t>Reglamento</a:t>
            </a:r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s-ES" sz="2400" dirty="0">
                <a:solidFill>
                  <a:srgbClr val="000066"/>
                </a:solidFill>
              </a:rPr>
              <a:t>   </a:t>
            </a:r>
            <a:endParaRPr lang="es-ES" sz="2400" dirty="0" smtClean="0">
              <a:solidFill>
                <a:srgbClr val="000066"/>
              </a:solidFill>
            </a:endParaRPr>
          </a:p>
          <a:p>
            <a:pPr>
              <a:buFont typeface="Wingdings" pitchFamily="2" charset="2"/>
              <a:buNone/>
            </a:pPr>
            <a:endParaRPr lang="es-ES" sz="2400" dirty="0">
              <a:solidFill>
                <a:srgbClr val="000066"/>
              </a:solidFill>
            </a:endParaRPr>
          </a:p>
          <a:p>
            <a:pPr>
              <a:buFont typeface="Wingdings" pitchFamily="2" charset="2"/>
              <a:buNone/>
            </a:pPr>
            <a:endParaRPr lang="es-ES" sz="2400" dirty="0" smtClean="0">
              <a:solidFill>
                <a:srgbClr val="000066"/>
              </a:solidFill>
            </a:endParaRPr>
          </a:p>
          <a:p>
            <a:pPr algn="ctr">
              <a:buFont typeface="Wingdings" pitchFamily="2" charset="2"/>
              <a:buNone/>
            </a:pPr>
            <a:r>
              <a:rPr lang="es-ES" sz="2400" b="1" dirty="0" smtClean="0">
                <a:solidFill>
                  <a:srgbClr val="000066"/>
                </a:solidFill>
                <a:latin typeface="Arial Black" pitchFamily="34" charset="0"/>
              </a:rPr>
              <a:t>POR LA ATENCION PRESTADA AL PRESENTE:</a:t>
            </a:r>
          </a:p>
          <a:p>
            <a:pPr algn="ctr">
              <a:buFont typeface="Wingdings" pitchFamily="2" charset="2"/>
              <a:buNone/>
            </a:pPr>
            <a:endParaRPr lang="es-ES" sz="2400" b="1" dirty="0">
              <a:solidFill>
                <a:srgbClr val="000066"/>
              </a:solidFill>
              <a:latin typeface="Arial Black" pitchFamily="34" charset="0"/>
            </a:endParaRPr>
          </a:p>
          <a:p>
            <a:pPr algn="ctr">
              <a:buFont typeface="Wingdings" pitchFamily="2" charset="2"/>
              <a:buNone/>
            </a:pPr>
            <a:r>
              <a:rPr lang="es-ES" sz="2400" b="1" dirty="0" smtClean="0">
                <a:solidFill>
                  <a:srgbClr val="000066"/>
                </a:solidFill>
                <a:latin typeface="Arial Black" pitchFamily="34" charset="0"/>
              </a:rPr>
              <a:t>! GRACIAS !</a:t>
            </a:r>
            <a:r>
              <a:rPr lang="es-ES" sz="2800" dirty="0" smtClean="0">
                <a:solidFill>
                  <a:schemeClr val="bg1"/>
                </a:solidFill>
              </a:rPr>
              <a:t> </a:t>
            </a:r>
            <a:endParaRPr lang="es-ES" dirty="0">
              <a:solidFill>
                <a:srgbClr val="000066"/>
              </a:solidFill>
            </a:endParaRPr>
          </a:p>
        </p:txBody>
      </p:sp>
      <p:graphicFrame>
        <p:nvGraphicFramePr>
          <p:cNvPr id="38917" name="Object 5"/>
          <p:cNvGraphicFramePr>
            <a:graphicFrameLocks noChangeAspect="1"/>
          </p:cNvGraphicFramePr>
          <p:nvPr/>
        </p:nvGraphicFramePr>
        <p:xfrm>
          <a:off x="304800" y="228600"/>
          <a:ext cx="1143000" cy="828675"/>
        </p:xfrm>
        <a:graphic>
          <a:graphicData uri="http://schemas.openxmlformats.org/presentationml/2006/ole">
            <p:oleObj spid="_x0000_s43010" name="Imagen de mapa de bits" r:id="rId5" imgW="980952" imgH="666667" progId="PBrush">
              <p:embed/>
            </p:oleObj>
          </a:graphicData>
        </a:graphic>
      </p:graphicFrame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7543800" y="5302250"/>
            <a:ext cx="1117600" cy="1555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960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  <a:sym typeface="Wingdings 2" pitchFamily="18" charset="2"/>
              </a:rPr>
              <a:t></a:t>
            </a:r>
            <a:endParaRPr lang="es-ES" sz="9600">
              <a:solidFill>
                <a:srgbClr val="008000"/>
              </a:solidFill>
              <a:latin typeface="Times New Roman" pitchFamily="18" charset="0"/>
              <a:cs typeface="Times New Roman" pitchFamily="18" charset="0"/>
              <a:sym typeface="Wingdings 2" pitchFamily="18" charset="2"/>
            </a:endParaRPr>
          </a:p>
        </p:txBody>
      </p:sp>
    </p:spTree>
  </p:cSld>
  <p:clrMapOvr>
    <a:masterClrMapping/>
  </p:clrMapOvr>
  <p:transition spd="slow">
    <p:blinds dir="vert"/>
    <p:sndAc>
      <p:stSnd>
        <p:snd r:embed="rId4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389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389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500"/>
                            </p:stCondLst>
                            <p:childTnLst>
                              <p:par>
                                <p:cTn id="15" presetID="23" presetClass="entr" presetSubtype="32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8000"/>
                            </p:stCondLst>
                            <p:childTnLst>
                              <p:par>
                                <p:cTn id="20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89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89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 animBg="1"/>
      <p:bldP spid="38915" grpId="0" autoUpdateAnimBg="0"/>
      <p:bldP spid="38918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2" name="Rectangle 1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>
                <a:solidFill>
                  <a:srgbClr val="008000"/>
                </a:solidFill>
              </a:rPr>
              <a:t>I</a:t>
            </a:r>
            <a:r>
              <a:rPr lang="es-ES">
                <a:solidFill>
                  <a:srgbClr val="008000"/>
                </a:solidFill>
              </a:rPr>
              <a:t>n</a:t>
            </a:r>
            <a:r>
              <a:rPr lang="es-ES_tradnl">
                <a:solidFill>
                  <a:srgbClr val="008000"/>
                </a:solidFill>
              </a:rPr>
              <a:t>troducción</a:t>
            </a:r>
            <a:endParaRPr lang="es-ES">
              <a:solidFill>
                <a:srgbClr val="008000"/>
              </a:solidFill>
            </a:endParaRPr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>
                <a:solidFill>
                  <a:schemeClr val="bg1"/>
                </a:solidFill>
              </a:rPr>
              <a:t>Descripción</a:t>
            </a:r>
            <a:r>
              <a:rPr lang="es-ES">
                <a:solidFill>
                  <a:schemeClr val="bg1"/>
                </a:solidFill>
              </a:rPr>
              <a:t> </a:t>
            </a:r>
          </a:p>
          <a:p>
            <a:r>
              <a:rPr lang="es-ES">
                <a:solidFill>
                  <a:schemeClr val="bg1"/>
                </a:solidFill>
              </a:rPr>
              <a:t>objetivo</a:t>
            </a:r>
          </a:p>
          <a:p>
            <a:r>
              <a:rPr lang="es-ES_tradnl">
                <a:solidFill>
                  <a:schemeClr val="bg1"/>
                </a:solidFill>
              </a:rPr>
              <a:t>Servicios</a:t>
            </a:r>
            <a:endParaRPr lang="es-ES">
              <a:solidFill>
                <a:schemeClr val="bg1"/>
              </a:solidFill>
            </a:endParaRPr>
          </a:p>
          <a:p>
            <a:r>
              <a:rPr lang="es-ES_tradnl">
                <a:solidFill>
                  <a:schemeClr val="bg1"/>
                </a:solidFill>
              </a:rPr>
              <a:t>Material que puede consultar</a:t>
            </a:r>
            <a:endParaRPr lang="es-ES">
              <a:solidFill>
                <a:schemeClr val="bg1"/>
              </a:solidFill>
            </a:endParaRPr>
          </a:p>
          <a:p>
            <a:r>
              <a:rPr lang="es-ES">
                <a:solidFill>
                  <a:schemeClr val="bg1"/>
                </a:solidFill>
              </a:rPr>
              <a:t>Identificación de usuarios</a:t>
            </a:r>
          </a:p>
          <a:p>
            <a:r>
              <a:rPr lang="es-ES">
                <a:solidFill>
                  <a:schemeClr val="bg1"/>
                </a:solidFill>
              </a:rPr>
              <a:t>Reglamento</a:t>
            </a:r>
          </a:p>
        </p:txBody>
      </p:sp>
      <p:graphicFrame>
        <p:nvGraphicFramePr>
          <p:cNvPr id="41984" name="Object 0"/>
          <p:cNvGraphicFramePr>
            <a:graphicFrameLocks noChangeAspect="1"/>
          </p:cNvGraphicFramePr>
          <p:nvPr/>
        </p:nvGraphicFramePr>
        <p:xfrm>
          <a:off x="304800" y="228600"/>
          <a:ext cx="1143000" cy="828675"/>
        </p:xfrm>
        <a:graphic>
          <a:graphicData uri="http://schemas.openxmlformats.org/presentationml/2006/ole">
            <p:oleObj spid="_x0000_s41984" name="Imagen de mapa de bits" r:id="rId5" imgW="980952" imgH="666667" progId="PBrush">
              <p:embed/>
            </p:oleObj>
          </a:graphicData>
        </a:graphic>
      </p:graphicFrame>
      <p:sp>
        <p:nvSpPr>
          <p:cNvPr id="5137" name="WordArt 17"/>
          <p:cNvSpPr>
            <a:spLocks noChangeArrowheads="1" noChangeShapeType="1" noTextEdit="1"/>
          </p:cNvSpPr>
          <p:nvPr/>
        </p:nvSpPr>
        <p:spPr bwMode="auto">
          <a:xfrm rot="-1396004">
            <a:off x="5097463" y="5286375"/>
            <a:ext cx="3827462" cy="817563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r>
              <a:rPr lang="es-ES" sz="3600" kern="10" dirty="0" smtClean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effectLst>
                  <a:outerShdw dist="53882" dir="2700000" algn="ctr" rotWithShape="0">
                    <a:srgbClr val="9999FF"/>
                  </a:outerShdw>
                </a:effectLst>
                <a:latin typeface="Monotype Corsiva"/>
              </a:rPr>
              <a:t>¡Calidad para la competitividad!</a:t>
            </a:r>
            <a:endParaRPr lang="es-ES" sz="3600" kern="10" dirty="0">
              <a:ln w="9525">
                <a:solidFill>
                  <a:srgbClr val="008000"/>
                </a:solidFill>
                <a:round/>
                <a:headEnd/>
                <a:tailEnd/>
              </a:ln>
              <a:solidFill>
                <a:schemeClr val="accent2"/>
              </a:solidFill>
              <a:effectLst>
                <a:outerShdw dist="53882" dir="2700000" algn="ctr" rotWithShape="0">
                  <a:srgbClr val="9999FF"/>
                </a:outerShdw>
              </a:effectLst>
              <a:latin typeface="Monotype Corsiva"/>
            </a:endParaRPr>
          </a:p>
        </p:txBody>
      </p:sp>
      <p:sp>
        <p:nvSpPr>
          <p:cNvPr id="5138" name="Rectangle 18"/>
          <p:cNvSpPr>
            <a:spLocks noChangeArrowheads="1"/>
          </p:cNvSpPr>
          <p:nvPr/>
        </p:nvSpPr>
        <p:spPr bwMode="auto">
          <a:xfrm>
            <a:off x="4479925" y="3108325"/>
            <a:ext cx="184150" cy="641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s-ES" sz="3600">
              <a:solidFill>
                <a:srgbClr val="000000"/>
              </a:solidFill>
              <a:latin typeface="Times New Roman" pitchFamily="18" charset="0"/>
              <a:cs typeface="Times New Roman" pitchFamily="18" charset="0"/>
              <a:sym typeface="Wingdings 2" pitchFamily="18" charset="2"/>
            </a:endParaRPr>
          </a:p>
        </p:txBody>
      </p:sp>
      <p:sp>
        <p:nvSpPr>
          <p:cNvPr id="5140" name="Rectangle 20"/>
          <p:cNvSpPr>
            <a:spLocks noChangeArrowheads="1"/>
          </p:cNvSpPr>
          <p:nvPr/>
        </p:nvSpPr>
        <p:spPr bwMode="auto">
          <a:xfrm>
            <a:off x="7543800" y="5302250"/>
            <a:ext cx="1117600" cy="1555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960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  <a:sym typeface="Wingdings 2" pitchFamily="18" charset="2"/>
              </a:rPr>
              <a:t></a:t>
            </a:r>
            <a:endParaRPr lang="es-ES" sz="9600">
              <a:solidFill>
                <a:srgbClr val="008000"/>
              </a:solidFill>
              <a:latin typeface="Times New Roman" pitchFamily="18" charset="0"/>
              <a:cs typeface="Times New Roman" pitchFamily="18" charset="0"/>
              <a:sym typeface="Wingdings 2" pitchFamily="18" charset="2"/>
            </a:endParaRPr>
          </a:p>
        </p:txBody>
      </p:sp>
    </p:spTree>
  </p:cSld>
  <p:clrMapOvr>
    <a:masterClrMapping/>
  </p:clrMapOvr>
  <p:transition spd="slow">
    <p:newsflash/>
    <p:sndAc>
      <p:stSnd>
        <p:snd r:embed="rId4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419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419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500"/>
                            </p:stCondLst>
                            <p:childTnLst>
                              <p:par>
                                <p:cTn id="15" presetID="24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513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8000"/>
                            </p:stCondLst>
                            <p:childTnLst>
                              <p:par>
                                <p:cTn id="19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1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1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2" grpId="0" autoUpdateAnimBg="0"/>
      <p:bldP spid="5137" grpId="0" animBg="1"/>
      <p:bldP spid="5140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1" name="WordArt 17"/>
          <p:cNvSpPr>
            <a:spLocks noChangeArrowheads="1" noChangeShapeType="1" noTextEdit="1"/>
          </p:cNvSpPr>
          <p:nvPr/>
        </p:nvSpPr>
        <p:spPr bwMode="auto">
          <a:xfrm rot="-1340391">
            <a:off x="5097463" y="5286375"/>
            <a:ext cx="3827462" cy="817563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r>
              <a:rPr lang="es-ES" sz="3600" kern="10" dirty="0" smtClean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effectLst>
                  <a:outerShdw dist="53882" dir="2700000" algn="ctr" rotWithShape="0">
                    <a:srgbClr val="9999FF"/>
                  </a:outerShdw>
                </a:effectLst>
                <a:latin typeface="Monotype Corsiva"/>
              </a:rPr>
              <a:t>¡Calidad para la competitividad!</a:t>
            </a:r>
            <a:endParaRPr lang="es-ES" sz="3600" kern="10" dirty="0">
              <a:ln w="9525">
                <a:solidFill>
                  <a:srgbClr val="008000"/>
                </a:solidFill>
                <a:round/>
                <a:headEnd/>
                <a:tailEnd/>
              </a:ln>
              <a:solidFill>
                <a:schemeClr val="accent2"/>
              </a:solidFill>
              <a:effectLst>
                <a:outerShdw dist="53882" dir="2700000" algn="ctr" rotWithShape="0">
                  <a:srgbClr val="9999FF"/>
                </a:outerShdw>
              </a:effectLst>
              <a:latin typeface="Monotype Corsiva"/>
            </a:endParaRPr>
          </a:p>
        </p:txBody>
      </p:sp>
      <p:sp>
        <p:nvSpPr>
          <p:cNvPr id="6163" name="Rectangle 19"/>
          <p:cNvSpPr>
            <a:spLocks noChangeArrowheads="1"/>
          </p:cNvSpPr>
          <p:nvPr/>
        </p:nvSpPr>
        <p:spPr bwMode="auto">
          <a:xfrm>
            <a:off x="7620000" y="5302250"/>
            <a:ext cx="1117600" cy="1555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960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  <a:sym typeface="Wingdings 2" pitchFamily="18" charset="2"/>
              </a:rPr>
              <a:t></a:t>
            </a:r>
            <a:endParaRPr lang="es-ES" sz="9600">
              <a:solidFill>
                <a:srgbClr val="008000"/>
              </a:solidFill>
              <a:latin typeface="Times New Roman" pitchFamily="18" charset="0"/>
              <a:cs typeface="Times New Roman" pitchFamily="18" charset="0"/>
              <a:sym typeface="Wingdings 2" pitchFamily="18" charset="2"/>
            </a:endParaRPr>
          </a:p>
        </p:txBody>
      </p:sp>
      <p:sp>
        <p:nvSpPr>
          <p:cNvPr id="6156" name="Rectangle 1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>
                <a:solidFill>
                  <a:srgbClr val="008000"/>
                </a:solidFill>
              </a:rPr>
              <a:t>Descripción</a:t>
            </a:r>
          </a:p>
        </p:txBody>
      </p:sp>
      <p:sp>
        <p:nvSpPr>
          <p:cNvPr id="6157" name="Rectangle 1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s-ES" sz="2800" dirty="0">
                <a:solidFill>
                  <a:schemeClr val="bg1"/>
                </a:solidFill>
              </a:rPr>
              <a:t>Biblioteca; Este concepto tiene varias acepciones de las cuales solo describiremos dos.</a:t>
            </a:r>
          </a:p>
          <a:p>
            <a:pPr lvl="1">
              <a:lnSpc>
                <a:spcPct val="90000"/>
              </a:lnSpc>
            </a:pPr>
            <a:r>
              <a:rPr lang="es-ES" sz="2400" dirty="0">
                <a:solidFill>
                  <a:schemeClr val="bg1"/>
                </a:solidFill>
              </a:rPr>
              <a:t>Un diccionario lo define como: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s-ES" sz="2400" dirty="0">
                <a:solidFill>
                  <a:schemeClr val="bg1"/>
                </a:solidFill>
              </a:rPr>
              <a:t> </a:t>
            </a:r>
            <a:r>
              <a:rPr lang="es-ES_tradnl" sz="2400" dirty="0">
                <a:solidFill>
                  <a:schemeClr val="bg1"/>
                </a:solidFill>
              </a:rPr>
              <a:t>  </a:t>
            </a:r>
            <a:r>
              <a:rPr lang="es-ES" sz="2400" dirty="0">
                <a:solidFill>
                  <a:schemeClr val="bg1"/>
                </a:solidFill>
              </a:rPr>
              <a:t>Local donde se resguardan libros, impresos o manuscritos.</a:t>
            </a:r>
          </a:p>
          <a:p>
            <a:pPr lvl="1">
              <a:lnSpc>
                <a:spcPct val="90000"/>
              </a:lnSpc>
            </a:pPr>
            <a:r>
              <a:rPr lang="es-ES" sz="2400" dirty="0">
                <a:solidFill>
                  <a:schemeClr val="bg1"/>
                </a:solidFill>
              </a:rPr>
              <a:t>El propio colegio lo define como: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s-ES_tradnl" sz="2400" dirty="0">
                <a:solidFill>
                  <a:schemeClr val="bg1"/>
                </a:solidFill>
              </a:rPr>
              <a:t>   </a:t>
            </a:r>
            <a:r>
              <a:rPr lang="es-ES" sz="2400" dirty="0">
                <a:solidFill>
                  <a:schemeClr val="bg1"/>
                </a:solidFill>
              </a:rPr>
              <a:t>Un patrimonio del </a:t>
            </a:r>
            <a:r>
              <a:rPr lang="es-ES" sz="2400" dirty="0" err="1">
                <a:solidFill>
                  <a:schemeClr val="bg1"/>
                </a:solidFill>
              </a:rPr>
              <a:t>Conalep</a:t>
            </a:r>
            <a:r>
              <a:rPr lang="es-ES" sz="2400" dirty="0">
                <a:solidFill>
                  <a:schemeClr val="bg1"/>
                </a:solidFill>
              </a:rPr>
              <a:t>, que permite al alumno consultar una importante colección de: libros, revistas, folletos y trabajos recepcionales para apoyar su formación académica y cultural.</a:t>
            </a:r>
            <a:r>
              <a:rPr lang="es-ES" sz="2400" dirty="0">
                <a:solidFill>
                  <a:srgbClr val="000066"/>
                </a:solidFill>
              </a:rPr>
              <a:t>  </a:t>
            </a:r>
          </a:p>
        </p:txBody>
      </p:sp>
      <p:graphicFrame>
        <p:nvGraphicFramePr>
          <p:cNvPr id="6160" name="Object 16"/>
          <p:cNvGraphicFramePr>
            <a:graphicFrameLocks noChangeAspect="1"/>
          </p:cNvGraphicFramePr>
          <p:nvPr/>
        </p:nvGraphicFramePr>
        <p:xfrm>
          <a:off x="304800" y="228600"/>
          <a:ext cx="1143000" cy="828675"/>
        </p:xfrm>
        <a:graphic>
          <a:graphicData uri="http://schemas.openxmlformats.org/presentationml/2006/ole">
            <p:oleObj spid="_x0000_s6160" name="Imagen de mapa de bits" r:id="rId5" imgW="980952" imgH="666667" progId="PBrush">
              <p:embed/>
            </p:oleObj>
          </a:graphicData>
        </a:graphic>
      </p:graphicFrame>
      <p:sp>
        <p:nvSpPr>
          <p:cNvPr id="6162" name="Rectangle 18"/>
          <p:cNvSpPr>
            <a:spLocks noChangeArrowheads="1"/>
          </p:cNvSpPr>
          <p:nvPr/>
        </p:nvSpPr>
        <p:spPr bwMode="auto">
          <a:xfrm>
            <a:off x="4479925" y="3108325"/>
            <a:ext cx="184150" cy="641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s-ES" sz="3600">
              <a:solidFill>
                <a:srgbClr val="000000"/>
              </a:solidFill>
              <a:latin typeface="Times New Roman" pitchFamily="18" charset="0"/>
              <a:cs typeface="Times New Roman" pitchFamily="18" charset="0"/>
              <a:sym typeface="Wingdings 2" pitchFamily="18" charset="2"/>
            </a:endParaRPr>
          </a:p>
        </p:txBody>
      </p:sp>
    </p:spTree>
  </p:cSld>
  <p:clrMapOvr>
    <a:masterClrMapping/>
  </p:clrMapOvr>
  <p:transition spd="slow">
    <p:newsflash/>
    <p:sndAc>
      <p:stSnd>
        <p:snd r:embed="rId4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500"/>
                            </p:stCondLst>
                            <p:childTnLst>
                              <p:par>
                                <p:cTn id="15" presetID="24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8000"/>
                            </p:stCondLst>
                            <p:childTnLst>
                              <p:par>
                                <p:cTn id="19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1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1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61" grpId="0" animBg="1"/>
      <p:bldP spid="6163" grpId="0" autoUpdateAnimBg="0"/>
      <p:bldP spid="6156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0" name="Rectangle 12"/>
          <p:cNvSpPr>
            <a:spLocks noGrp="1" noChangeArrowheads="1"/>
          </p:cNvSpPr>
          <p:nvPr>
            <p:ph type="title"/>
          </p:nvPr>
        </p:nvSpPr>
        <p:spPr>
          <a:xfrm>
            <a:off x="457200" y="315913"/>
            <a:ext cx="8686800" cy="1276350"/>
          </a:xfrm>
        </p:spPr>
        <p:txBody>
          <a:bodyPr/>
          <a:lstStyle/>
          <a:p>
            <a:r>
              <a:rPr lang="es-ES">
                <a:solidFill>
                  <a:srgbClr val="008000"/>
                </a:solidFill>
              </a:rPr>
              <a:t>Objetivo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s-ES">
                <a:solidFill>
                  <a:schemeClr val="bg1"/>
                </a:solidFill>
              </a:rPr>
              <a:t>El objetivo </a:t>
            </a:r>
            <a:r>
              <a:rPr lang="es-ES_tradnl">
                <a:solidFill>
                  <a:schemeClr val="bg1"/>
                </a:solidFill>
              </a:rPr>
              <a:t> </a:t>
            </a:r>
            <a:r>
              <a:rPr lang="es-ES">
                <a:solidFill>
                  <a:schemeClr val="bg1"/>
                </a:solidFill>
              </a:rPr>
              <a:t>fundamental </a:t>
            </a:r>
            <a:r>
              <a:rPr lang="es-ES_tradnl">
                <a:solidFill>
                  <a:schemeClr val="bg1"/>
                </a:solidFill>
              </a:rPr>
              <a:t> </a:t>
            </a:r>
            <a:r>
              <a:rPr lang="es-ES">
                <a:solidFill>
                  <a:schemeClr val="bg1"/>
                </a:solidFill>
              </a:rPr>
              <a:t>de</a:t>
            </a:r>
            <a:r>
              <a:rPr lang="es-ES_tradnl">
                <a:solidFill>
                  <a:schemeClr val="bg1"/>
                </a:solidFill>
              </a:rPr>
              <a:t> </a:t>
            </a:r>
            <a:r>
              <a:rPr lang="es-ES">
                <a:solidFill>
                  <a:schemeClr val="bg1"/>
                </a:solidFill>
              </a:rPr>
              <a:t> los </a:t>
            </a:r>
            <a:r>
              <a:rPr lang="es-ES_tradnl">
                <a:solidFill>
                  <a:schemeClr val="bg1"/>
                </a:solidFill>
              </a:rPr>
              <a:t> </a:t>
            </a:r>
            <a:r>
              <a:rPr lang="es-ES">
                <a:solidFill>
                  <a:schemeClr val="bg1"/>
                </a:solidFill>
              </a:rPr>
              <a:t>servicios bibliotecarios es apoyar a las labores de investigación</a:t>
            </a:r>
            <a:r>
              <a:rPr lang="es-ES_tradnl">
                <a:solidFill>
                  <a:schemeClr val="bg1"/>
                </a:solidFill>
              </a:rPr>
              <a:t>   </a:t>
            </a:r>
            <a:r>
              <a:rPr lang="es-ES">
                <a:solidFill>
                  <a:schemeClr val="bg1"/>
                </a:solidFill>
              </a:rPr>
              <a:t> y</a:t>
            </a:r>
            <a:r>
              <a:rPr lang="es-ES_tradnl">
                <a:solidFill>
                  <a:schemeClr val="bg1"/>
                </a:solidFill>
              </a:rPr>
              <a:t>   </a:t>
            </a:r>
            <a:r>
              <a:rPr lang="es-ES">
                <a:solidFill>
                  <a:schemeClr val="bg1"/>
                </a:solidFill>
              </a:rPr>
              <a:t> académicas</a:t>
            </a:r>
            <a:r>
              <a:rPr lang="es-ES_tradnl">
                <a:solidFill>
                  <a:schemeClr val="bg1"/>
                </a:solidFill>
              </a:rPr>
              <a:t>  </a:t>
            </a:r>
            <a:r>
              <a:rPr lang="es-ES">
                <a:solidFill>
                  <a:schemeClr val="bg1"/>
                </a:solidFill>
              </a:rPr>
              <a:t> de</a:t>
            </a:r>
            <a:r>
              <a:rPr lang="es-ES_tradnl">
                <a:solidFill>
                  <a:schemeClr val="bg1"/>
                </a:solidFill>
              </a:rPr>
              <a:t>  </a:t>
            </a:r>
            <a:r>
              <a:rPr lang="es-ES">
                <a:solidFill>
                  <a:schemeClr val="bg1"/>
                </a:solidFill>
              </a:rPr>
              <a:t> la institución,</a:t>
            </a:r>
            <a:r>
              <a:rPr lang="es-ES_tradnl">
                <a:solidFill>
                  <a:schemeClr val="bg1"/>
                </a:solidFill>
              </a:rPr>
              <a:t> </a:t>
            </a:r>
            <a:r>
              <a:rPr lang="es-ES">
                <a:solidFill>
                  <a:schemeClr val="bg1"/>
                </a:solidFill>
              </a:rPr>
              <a:t> mediante</a:t>
            </a:r>
            <a:r>
              <a:rPr lang="es-ES_tradnl">
                <a:solidFill>
                  <a:schemeClr val="bg1"/>
                </a:solidFill>
              </a:rPr>
              <a:t> </a:t>
            </a:r>
            <a:r>
              <a:rPr lang="es-ES">
                <a:solidFill>
                  <a:schemeClr val="bg1"/>
                </a:solidFill>
              </a:rPr>
              <a:t> el</a:t>
            </a:r>
            <a:r>
              <a:rPr lang="es-ES_tradnl">
                <a:solidFill>
                  <a:schemeClr val="bg1"/>
                </a:solidFill>
              </a:rPr>
              <a:t> </a:t>
            </a:r>
            <a:r>
              <a:rPr lang="es-ES">
                <a:solidFill>
                  <a:schemeClr val="bg1"/>
                </a:solidFill>
              </a:rPr>
              <a:t> suministro </a:t>
            </a:r>
            <a:r>
              <a:rPr lang="es-ES_tradnl">
                <a:solidFill>
                  <a:schemeClr val="bg1"/>
                </a:solidFill>
              </a:rPr>
              <a:t> </a:t>
            </a:r>
            <a:r>
              <a:rPr lang="es-ES">
                <a:solidFill>
                  <a:schemeClr val="bg1"/>
                </a:solidFill>
              </a:rPr>
              <a:t>de información</a:t>
            </a:r>
            <a:r>
              <a:rPr lang="es-ES_tradnl">
                <a:solidFill>
                  <a:schemeClr val="bg1"/>
                </a:solidFill>
              </a:rPr>
              <a:t>      </a:t>
            </a:r>
            <a:r>
              <a:rPr lang="es-ES">
                <a:solidFill>
                  <a:schemeClr val="bg1"/>
                </a:solidFill>
              </a:rPr>
              <a:t> adecuada</a:t>
            </a:r>
            <a:r>
              <a:rPr lang="es-ES_tradnl">
                <a:solidFill>
                  <a:schemeClr val="bg1"/>
                </a:solidFill>
              </a:rPr>
              <a:t>     </a:t>
            </a:r>
            <a:r>
              <a:rPr lang="es-ES">
                <a:solidFill>
                  <a:schemeClr val="bg1"/>
                </a:solidFill>
              </a:rPr>
              <a:t> a</a:t>
            </a:r>
            <a:r>
              <a:rPr lang="es-ES_tradnl">
                <a:solidFill>
                  <a:schemeClr val="bg1"/>
                </a:solidFill>
              </a:rPr>
              <a:t>     </a:t>
            </a:r>
            <a:r>
              <a:rPr lang="es-ES">
                <a:solidFill>
                  <a:schemeClr val="bg1"/>
                </a:solidFill>
              </a:rPr>
              <a:t> las necesidades </a:t>
            </a:r>
            <a:r>
              <a:rPr lang="es-ES_tradnl">
                <a:solidFill>
                  <a:schemeClr val="bg1"/>
                </a:solidFill>
              </a:rPr>
              <a:t>      </a:t>
            </a:r>
            <a:r>
              <a:rPr lang="es-ES">
                <a:solidFill>
                  <a:schemeClr val="bg1"/>
                </a:solidFill>
              </a:rPr>
              <a:t>de </a:t>
            </a:r>
            <a:r>
              <a:rPr lang="es-ES_tradnl">
                <a:solidFill>
                  <a:schemeClr val="bg1"/>
                </a:solidFill>
              </a:rPr>
              <a:t>   </a:t>
            </a:r>
            <a:r>
              <a:rPr lang="es-ES">
                <a:solidFill>
                  <a:schemeClr val="bg1"/>
                </a:solidFill>
              </a:rPr>
              <a:t>sus</a:t>
            </a:r>
            <a:r>
              <a:rPr lang="es-ES_tradnl">
                <a:solidFill>
                  <a:schemeClr val="bg1"/>
                </a:solidFill>
              </a:rPr>
              <a:t>  </a:t>
            </a:r>
            <a:r>
              <a:rPr lang="es-ES">
                <a:solidFill>
                  <a:schemeClr val="bg1"/>
                </a:solidFill>
              </a:rPr>
              <a:t> usuarios.</a:t>
            </a:r>
            <a:r>
              <a:rPr lang="es-ES_tradnl">
                <a:solidFill>
                  <a:schemeClr val="bg1"/>
                </a:solidFill>
              </a:rPr>
              <a:t>  </a:t>
            </a:r>
            <a:r>
              <a:rPr lang="es-ES">
                <a:solidFill>
                  <a:srgbClr val="000066"/>
                </a:solidFill>
              </a:rPr>
              <a:t> </a:t>
            </a:r>
            <a:r>
              <a:rPr lang="es-ES_tradnl">
                <a:solidFill>
                  <a:schemeClr val="bg1"/>
                </a:solidFill>
              </a:rPr>
              <a:t>Y apoyando  al   proceso   de  enseñanza-aprendizaje.</a:t>
            </a:r>
            <a:r>
              <a:rPr lang="es-ES">
                <a:solidFill>
                  <a:srgbClr val="000066"/>
                </a:solidFill>
              </a:rPr>
              <a:t> </a:t>
            </a:r>
          </a:p>
        </p:txBody>
      </p:sp>
      <p:graphicFrame>
        <p:nvGraphicFramePr>
          <p:cNvPr id="7184" name="Object 16"/>
          <p:cNvGraphicFramePr>
            <a:graphicFrameLocks noChangeAspect="1"/>
          </p:cNvGraphicFramePr>
          <p:nvPr/>
        </p:nvGraphicFramePr>
        <p:xfrm>
          <a:off x="304800" y="228600"/>
          <a:ext cx="1143000" cy="828675"/>
        </p:xfrm>
        <a:graphic>
          <a:graphicData uri="http://schemas.openxmlformats.org/presentationml/2006/ole">
            <p:oleObj spid="_x0000_s7184" name="Imagen de mapa de bits" r:id="rId5" imgW="980952" imgH="666667" progId="PBrush">
              <p:embed/>
            </p:oleObj>
          </a:graphicData>
        </a:graphic>
      </p:graphicFrame>
      <p:sp>
        <p:nvSpPr>
          <p:cNvPr id="7185" name="WordArt 17"/>
          <p:cNvSpPr>
            <a:spLocks noChangeArrowheads="1" noChangeShapeType="1" noTextEdit="1"/>
          </p:cNvSpPr>
          <p:nvPr/>
        </p:nvSpPr>
        <p:spPr bwMode="auto">
          <a:xfrm rot="-1340391">
            <a:off x="5097463" y="5286375"/>
            <a:ext cx="3827462" cy="817563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r>
              <a:rPr lang="es-ES" sz="3600" kern="10" dirty="0" smtClean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effectLst>
                  <a:outerShdw dist="53882" dir="2700000" algn="ctr" rotWithShape="0">
                    <a:srgbClr val="9999FF"/>
                  </a:outerShdw>
                </a:effectLst>
                <a:latin typeface="Monotype Corsiva"/>
              </a:rPr>
              <a:t>¡Calidad para la competitividad!</a:t>
            </a:r>
            <a:endParaRPr lang="es-ES" sz="3600" kern="10" dirty="0">
              <a:ln w="9525">
                <a:solidFill>
                  <a:srgbClr val="008000"/>
                </a:solidFill>
                <a:round/>
                <a:headEnd/>
                <a:tailEnd/>
              </a:ln>
              <a:solidFill>
                <a:schemeClr val="accent2"/>
              </a:solidFill>
              <a:effectLst>
                <a:outerShdw dist="53882" dir="2700000" algn="ctr" rotWithShape="0">
                  <a:srgbClr val="9999FF"/>
                </a:outerShdw>
              </a:effectLst>
              <a:latin typeface="Monotype Corsiva"/>
            </a:endParaRPr>
          </a:p>
        </p:txBody>
      </p:sp>
      <p:sp>
        <p:nvSpPr>
          <p:cNvPr id="7186" name="Rectangle 18"/>
          <p:cNvSpPr>
            <a:spLocks noChangeArrowheads="1"/>
          </p:cNvSpPr>
          <p:nvPr/>
        </p:nvSpPr>
        <p:spPr bwMode="auto">
          <a:xfrm>
            <a:off x="4479925" y="3108325"/>
            <a:ext cx="184150" cy="641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s-ES" sz="3600">
              <a:solidFill>
                <a:srgbClr val="000000"/>
              </a:solidFill>
              <a:latin typeface="Times New Roman" pitchFamily="18" charset="0"/>
              <a:cs typeface="Times New Roman" pitchFamily="18" charset="0"/>
              <a:sym typeface="Wingdings 2" pitchFamily="18" charset="2"/>
            </a:endParaRPr>
          </a:p>
        </p:txBody>
      </p:sp>
      <p:sp>
        <p:nvSpPr>
          <p:cNvPr id="7187" name="Rectangle 19"/>
          <p:cNvSpPr>
            <a:spLocks noChangeArrowheads="1"/>
          </p:cNvSpPr>
          <p:nvPr/>
        </p:nvSpPr>
        <p:spPr bwMode="auto">
          <a:xfrm>
            <a:off x="7467600" y="5302250"/>
            <a:ext cx="1117600" cy="1555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960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  <a:sym typeface="Wingdings 2" pitchFamily="18" charset="2"/>
              </a:rPr>
              <a:t></a:t>
            </a:r>
            <a:endParaRPr lang="es-ES" sz="9600">
              <a:solidFill>
                <a:srgbClr val="008000"/>
              </a:solidFill>
              <a:latin typeface="Times New Roman" pitchFamily="18" charset="0"/>
              <a:cs typeface="Times New Roman" pitchFamily="18" charset="0"/>
              <a:sym typeface="Wingdings 2" pitchFamily="18" charset="2"/>
            </a:endParaRPr>
          </a:p>
        </p:txBody>
      </p:sp>
    </p:spTree>
  </p:cSld>
  <p:clrMapOvr>
    <a:masterClrMapping/>
  </p:clrMapOvr>
  <p:transition spd="slow">
    <p:newsflash/>
    <p:sndAc>
      <p:stSnd>
        <p:snd r:embed="rId4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500"/>
                            </p:stCondLst>
                            <p:childTnLst>
                              <p:par>
                                <p:cTn id="15" presetID="24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8000"/>
                            </p:stCondLst>
                            <p:childTnLst>
                              <p:par>
                                <p:cTn id="19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0" grpId="0" autoUpdateAnimBg="0"/>
      <p:bldP spid="7185" grpId="0" animBg="1"/>
      <p:bldP spid="7187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9" name="WordArt 17"/>
          <p:cNvSpPr>
            <a:spLocks noChangeArrowheads="1" noChangeShapeType="1" noTextEdit="1"/>
          </p:cNvSpPr>
          <p:nvPr/>
        </p:nvSpPr>
        <p:spPr bwMode="auto">
          <a:xfrm rot="-1296270">
            <a:off x="5097463" y="5286375"/>
            <a:ext cx="3827462" cy="817563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r>
              <a:rPr lang="es-ES" sz="3600" kern="10" dirty="0" smtClean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effectLst>
                  <a:outerShdw dist="53882" dir="2700000" algn="ctr" rotWithShape="0">
                    <a:srgbClr val="9999FF"/>
                  </a:outerShdw>
                </a:effectLst>
                <a:latin typeface="Monotype Corsiva"/>
              </a:rPr>
              <a:t>¡Calidad para la Competitividad¡</a:t>
            </a:r>
            <a:endParaRPr lang="es-ES" sz="3600" kern="10" dirty="0">
              <a:ln w="9525">
                <a:solidFill>
                  <a:srgbClr val="008000"/>
                </a:solidFill>
                <a:round/>
                <a:headEnd/>
                <a:tailEnd/>
              </a:ln>
              <a:solidFill>
                <a:schemeClr val="accent2"/>
              </a:solidFill>
              <a:effectLst>
                <a:outerShdw dist="53882" dir="2700000" algn="ctr" rotWithShape="0">
                  <a:srgbClr val="9999FF"/>
                </a:outerShdw>
              </a:effectLst>
              <a:latin typeface="Monotype Corsiva"/>
            </a:endParaRPr>
          </a:p>
        </p:txBody>
      </p:sp>
      <p:sp>
        <p:nvSpPr>
          <p:cNvPr id="8204" name="Rectangle 1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>
                <a:solidFill>
                  <a:srgbClr val="008000"/>
                </a:solidFill>
              </a:rPr>
              <a:t>Los </a:t>
            </a:r>
            <a:r>
              <a:rPr lang="es-ES" dirty="0">
                <a:solidFill>
                  <a:srgbClr val="008000"/>
                </a:solidFill>
              </a:rPr>
              <a:t>Servicios</a:t>
            </a:r>
            <a:r>
              <a:rPr lang="es-ES_tradnl" dirty="0">
                <a:solidFill>
                  <a:srgbClr val="008000"/>
                </a:solidFill>
              </a:rPr>
              <a:t> que la biblioteca te ofrece son:</a:t>
            </a:r>
            <a:endParaRPr lang="es-ES" dirty="0">
              <a:solidFill>
                <a:srgbClr val="008000"/>
              </a:solidFill>
            </a:endParaRPr>
          </a:p>
        </p:txBody>
      </p:sp>
      <p:sp>
        <p:nvSpPr>
          <p:cNvPr id="8205" name="Rectangle 1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s-ES" sz="2800" dirty="0">
                <a:solidFill>
                  <a:schemeClr val="bg1"/>
                </a:solidFill>
              </a:rPr>
              <a:t>Consulta de libros y material de apoyo. </a:t>
            </a:r>
          </a:p>
          <a:p>
            <a:pPr>
              <a:lnSpc>
                <a:spcPct val="90000"/>
              </a:lnSpc>
            </a:pPr>
            <a:r>
              <a:rPr lang="es-ES" sz="2800" dirty="0">
                <a:solidFill>
                  <a:schemeClr val="bg1"/>
                </a:solidFill>
              </a:rPr>
              <a:t>Consulta </a:t>
            </a:r>
            <a:r>
              <a:rPr lang="es-ES" sz="2800" dirty="0" smtClean="0">
                <a:solidFill>
                  <a:schemeClr val="bg1"/>
                </a:solidFill>
              </a:rPr>
              <a:t>de paginas web, por Internet</a:t>
            </a:r>
            <a:r>
              <a:rPr lang="es-ES_tradnl" sz="2800" dirty="0" smtClean="0">
                <a:solidFill>
                  <a:schemeClr val="bg1"/>
                </a:solidFill>
              </a:rPr>
              <a:t>.</a:t>
            </a:r>
            <a:endParaRPr lang="es-ES" sz="2800" dirty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</a:pPr>
            <a:r>
              <a:rPr lang="es-ES" sz="2800" dirty="0">
                <a:solidFill>
                  <a:schemeClr val="bg1"/>
                </a:solidFill>
              </a:rPr>
              <a:t>Préstamo a Domicilio</a:t>
            </a:r>
            <a:r>
              <a:rPr lang="es-ES_tradnl" sz="2800" dirty="0">
                <a:solidFill>
                  <a:schemeClr val="bg1"/>
                </a:solidFill>
              </a:rPr>
              <a:t>.</a:t>
            </a:r>
            <a:r>
              <a:rPr lang="es-ES" sz="2800" dirty="0">
                <a:solidFill>
                  <a:schemeClr val="bg1"/>
                </a:solidFill>
              </a:rPr>
              <a:t> (previo registro como usuario Y con credencial de biblioteca) </a:t>
            </a:r>
            <a:r>
              <a:rPr lang="es-ES_tradnl" sz="2800" dirty="0">
                <a:solidFill>
                  <a:schemeClr val="bg1"/>
                </a:solidFill>
              </a:rPr>
              <a:t>.</a:t>
            </a:r>
            <a:endParaRPr lang="es-ES" sz="2800" dirty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</a:pPr>
            <a:r>
              <a:rPr lang="es-ES" sz="2800" dirty="0">
                <a:solidFill>
                  <a:schemeClr val="bg1"/>
                </a:solidFill>
              </a:rPr>
              <a:t>Para la cultura y el entretenimiento se proporcionan novelas, revistas, folletos. </a:t>
            </a:r>
          </a:p>
          <a:p>
            <a:pPr>
              <a:lnSpc>
                <a:spcPct val="90000"/>
              </a:lnSpc>
            </a:pPr>
            <a:r>
              <a:rPr lang="es-ES" sz="2800" dirty="0">
                <a:solidFill>
                  <a:schemeClr val="bg1"/>
                </a:solidFill>
              </a:rPr>
              <a:t>Proporcionamos también </a:t>
            </a:r>
            <a:r>
              <a:rPr lang="es-ES" sz="2800" dirty="0" smtClean="0">
                <a:solidFill>
                  <a:schemeClr val="bg1"/>
                </a:solidFill>
              </a:rPr>
              <a:t>Tv </a:t>
            </a:r>
            <a:r>
              <a:rPr lang="es-ES" sz="2800" dirty="0">
                <a:solidFill>
                  <a:schemeClr val="bg1"/>
                </a:solidFill>
              </a:rPr>
              <a:t>y </a:t>
            </a:r>
            <a:r>
              <a:rPr lang="es-ES" sz="2800" dirty="0" smtClean="0">
                <a:solidFill>
                  <a:schemeClr val="bg1"/>
                </a:solidFill>
              </a:rPr>
              <a:t>Videocasetera </a:t>
            </a:r>
            <a:r>
              <a:rPr lang="es-ES" sz="2800" dirty="0">
                <a:solidFill>
                  <a:schemeClr val="bg1"/>
                </a:solidFill>
              </a:rPr>
              <a:t>para pasar videoconferencias</a:t>
            </a:r>
          </a:p>
          <a:p>
            <a:pPr>
              <a:lnSpc>
                <a:spcPct val="90000"/>
              </a:lnSpc>
            </a:pPr>
            <a:r>
              <a:rPr lang="es-ES" sz="2800" dirty="0">
                <a:solidFill>
                  <a:schemeClr val="bg1"/>
                </a:solidFill>
              </a:rPr>
              <a:t>Se proporciona </a:t>
            </a:r>
            <a:r>
              <a:rPr lang="es-ES" sz="2800" dirty="0" smtClean="0">
                <a:solidFill>
                  <a:schemeClr val="bg1"/>
                </a:solidFill>
              </a:rPr>
              <a:t>asesoría </a:t>
            </a:r>
            <a:r>
              <a:rPr lang="es-ES" sz="2800" dirty="0">
                <a:solidFill>
                  <a:schemeClr val="bg1"/>
                </a:solidFill>
              </a:rPr>
              <a:t>a los usuarios en cuanto a: textos, obras, autores, y referencias </a:t>
            </a:r>
            <a:r>
              <a:rPr lang="es-ES" sz="2800" dirty="0" smtClean="0">
                <a:solidFill>
                  <a:schemeClr val="bg1"/>
                </a:solidFill>
              </a:rPr>
              <a:t>bibliográficas</a:t>
            </a:r>
            <a:endParaRPr lang="es-ES" sz="2800" dirty="0">
              <a:solidFill>
                <a:schemeClr val="bg1"/>
              </a:solidFill>
            </a:endParaRPr>
          </a:p>
        </p:txBody>
      </p:sp>
      <p:graphicFrame>
        <p:nvGraphicFramePr>
          <p:cNvPr id="8208" name="Object 16"/>
          <p:cNvGraphicFramePr>
            <a:graphicFrameLocks noChangeAspect="1"/>
          </p:cNvGraphicFramePr>
          <p:nvPr/>
        </p:nvGraphicFramePr>
        <p:xfrm>
          <a:off x="304800" y="228600"/>
          <a:ext cx="1143000" cy="828675"/>
        </p:xfrm>
        <a:graphic>
          <a:graphicData uri="http://schemas.openxmlformats.org/presentationml/2006/ole">
            <p:oleObj spid="_x0000_s8208" name="Imagen de mapa de bits" r:id="rId5" imgW="980952" imgH="666667" progId="PBrush">
              <p:embed/>
            </p:oleObj>
          </a:graphicData>
        </a:graphic>
      </p:graphicFrame>
      <p:sp>
        <p:nvSpPr>
          <p:cNvPr id="8210" name="Rectangle 18"/>
          <p:cNvSpPr>
            <a:spLocks noChangeArrowheads="1"/>
          </p:cNvSpPr>
          <p:nvPr/>
        </p:nvSpPr>
        <p:spPr bwMode="auto">
          <a:xfrm>
            <a:off x="4479925" y="3108325"/>
            <a:ext cx="184150" cy="641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s-ES" sz="3600">
              <a:solidFill>
                <a:srgbClr val="000000"/>
              </a:solidFill>
              <a:latin typeface="Times New Roman" pitchFamily="18" charset="0"/>
              <a:cs typeface="Times New Roman" pitchFamily="18" charset="0"/>
              <a:sym typeface="Wingdings 2" pitchFamily="18" charset="2"/>
            </a:endParaRPr>
          </a:p>
        </p:txBody>
      </p:sp>
      <p:sp>
        <p:nvSpPr>
          <p:cNvPr id="8211" name="Rectangle 19"/>
          <p:cNvSpPr>
            <a:spLocks noChangeArrowheads="1"/>
          </p:cNvSpPr>
          <p:nvPr/>
        </p:nvSpPr>
        <p:spPr bwMode="auto">
          <a:xfrm>
            <a:off x="7467600" y="5302250"/>
            <a:ext cx="1117600" cy="1555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9600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  <a:sym typeface="Wingdings 2" pitchFamily="18" charset="2"/>
              </a:rPr>
              <a:t></a:t>
            </a:r>
            <a:endParaRPr lang="es-ES" sz="9600" dirty="0">
              <a:solidFill>
                <a:srgbClr val="008000"/>
              </a:solidFill>
              <a:latin typeface="Times New Roman" pitchFamily="18" charset="0"/>
              <a:cs typeface="Times New Roman" pitchFamily="18" charset="0"/>
              <a:sym typeface="Wingdings 2" pitchFamily="18" charset="2"/>
            </a:endParaRPr>
          </a:p>
        </p:txBody>
      </p:sp>
    </p:spTree>
  </p:cSld>
  <p:clrMapOvr>
    <a:masterClrMapping/>
  </p:clrMapOvr>
  <p:transition spd="slow">
    <p:newsflash/>
    <p:sndAc>
      <p:stSnd>
        <p:snd r:embed="rId4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500"/>
                            </p:stCondLst>
                            <p:childTnLst>
                              <p:par>
                                <p:cTn id="15" presetID="24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8000"/>
                            </p:stCondLst>
                            <p:childTnLst>
                              <p:par>
                                <p:cTn id="19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2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2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9" grpId="0" animBg="1"/>
      <p:bldP spid="8204" grpId="0" autoUpdateAnimBg="0"/>
      <p:bldP spid="8211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33" name="WordArt 17"/>
          <p:cNvSpPr>
            <a:spLocks noChangeArrowheads="1" noChangeShapeType="1" noTextEdit="1"/>
          </p:cNvSpPr>
          <p:nvPr/>
        </p:nvSpPr>
        <p:spPr bwMode="auto">
          <a:xfrm rot="-1383652">
            <a:off x="5097463" y="5286375"/>
            <a:ext cx="3827462" cy="817563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r>
              <a:rPr lang="es-ES" sz="3600" kern="10" dirty="0" smtClean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effectLst>
                  <a:outerShdw dist="53882" dir="2700000" algn="ctr" rotWithShape="0">
                    <a:srgbClr val="9999FF"/>
                  </a:outerShdw>
                </a:effectLst>
                <a:latin typeface="Monotype Corsiva"/>
              </a:rPr>
              <a:t>¡Calidad para la Competitividad¡</a:t>
            </a:r>
            <a:endParaRPr lang="es-ES" sz="3600" kern="10" dirty="0">
              <a:ln w="9525">
                <a:solidFill>
                  <a:srgbClr val="008000"/>
                </a:solidFill>
                <a:round/>
                <a:headEnd/>
                <a:tailEnd/>
              </a:ln>
              <a:solidFill>
                <a:schemeClr val="accent2"/>
              </a:solidFill>
              <a:effectLst>
                <a:outerShdw dist="53882" dir="2700000" algn="ctr" rotWithShape="0">
                  <a:srgbClr val="9999FF"/>
                </a:outerShdw>
              </a:effectLst>
              <a:latin typeface="Monotype Corsiva"/>
            </a:endParaRPr>
          </a:p>
        </p:txBody>
      </p:sp>
      <p:sp>
        <p:nvSpPr>
          <p:cNvPr id="9228" name="Rectangle 1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>
                <a:solidFill>
                  <a:srgbClr val="008000"/>
                </a:solidFill>
              </a:rPr>
              <a:t>Material existente </a:t>
            </a:r>
            <a:br>
              <a:rPr lang="es-ES">
                <a:solidFill>
                  <a:srgbClr val="008000"/>
                </a:solidFill>
              </a:rPr>
            </a:br>
            <a:r>
              <a:rPr lang="es-ES">
                <a:solidFill>
                  <a:srgbClr val="008000"/>
                </a:solidFill>
              </a:rPr>
              <a:t>que pueden consultar</a:t>
            </a:r>
          </a:p>
        </p:txBody>
      </p:sp>
      <p:sp>
        <p:nvSpPr>
          <p:cNvPr id="9229" name="Rectangle 13"/>
          <p:cNvSpPr>
            <a:spLocks noGrp="1" noChangeArrowheads="1"/>
          </p:cNvSpPr>
          <p:nvPr>
            <p:ph type="body" idx="1"/>
          </p:nvPr>
        </p:nvSpPr>
        <p:spPr>
          <a:xfrm>
            <a:off x="674688" y="1795462"/>
            <a:ext cx="7826375" cy="4633934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ES" dirty="0">
                <a:solidFill>
                  <a:schemeClr val="bg1"/>
                </a:solidFill>
              </a:rPr>
              <a:t>Todos los usuarios Inscritos y externos</a:t>
            </a:r>
          </a:p>
          <a:p>
            <a:pPr lvl="1">
              <a:lnSpc>
                <a:spcPct val="90000"/>
              </a:lnSpc>
            </a:pPr>
            <a:r>
              <a:rPr lang="es-ES" dirty="0">
                <a:solidFill>
                  <a:schemeClr val="bg1"/>
                </a:solidFill>
              </a:rPr>
              <a:t>Libros </a:t>
            </a:r>
          </a:p>
          <a:p>
            <a:pPr lvl="1">
              <a:lnSpc>
                <a:spcPct val="90000"/>
              </a:lnSpc>
            </a:pPr>
            <a:r>
              <a:rPr lang="es-ES" dirty="0">
                <a:solidFill>
                  <a:schemeClr val="bg1"/>
                </a:solidFill>
              </a:rPr>
              <a:t>Manuales</a:t>
            </a:r>
          </a:p>
          <a:p>
            <a:pPr lvl="1">
              <a:lnSpc>
                <a:spcPct val="90000"/>
              </a:lnSpc>
            </a:pPr>
            <a:r>
              <a:rPr lang="es-ES" dirty="0">
                <a:solidFill>
                  <a:schemeClr val="bg1"/>
                </a:solidFill>
              </a:rPr>
              <a:t>Trabajos recepcionales</a:t>
            </a:r>
          </a:p>
          <a:p>
            <a:pPr lvl="1">
              <a:lnSpc>
                <a:spcPct val="90000"/>
              </a:lnSpc>
            </a:pPr>
            <a:r>
              <a:rPr lang="es-ES" dirty="0">
                <a:solidFill>
                  <a:schemeClr val="bg1"/>
                </a:solidFill>
              </a:rPr>
              <a:t>Revistas</a:t>
            </a:r>
          </a:p>
          <a:p>
            <a:pPr lvl="1">
              <a:lnSpc>
                <a:spcPct val="90000"/>
              </a:lnSpc>
            </a:pPr>
            <a:r>
              <a:rPr lang="es-ES" dirty="0">
                <a:solidFill>
                  <a:schemeClr val="bg1"/>
                </a:solidFill>
              </a:rPr>
              <a:t>Discos Compactos de materias básicas</a:t>
            </a:r>
          </a:p>
          <a:p>
            <a:pPr lvl="1">
              <a:lnSpc>
                <a:spcPct val="90000"/>
              </a:lnSpc>
            </a:pPr>
            <a:r>
              <a:rPr lang="es-ES" dirty="0">
                <a:solidFill>
                  <a:schemeClr val="bg1"/>
                </a:solidFill>
              </a:rPr>
              <a:t>Programas de estudios </a:t>
            </a:r>
            <a:r>
              <a:rPr lang="es-ES" dirty="0" smtClean="0">
                <a:solidFill>
                  <a:schemeClr val="bg1"/>
                </a:solidFill>
              </a:rPr>
              <a:t>(Impresos </a:t>
            </a:r>
            <a:r>
              <a:rPr lang="es-ES" dirty="0">
                <a:solidFill>
                  <a:schemeClr val="bg1"/>
                </a:solidFill>
              </a:rPr>
              <a:t>y en </a:t>
            </a:r>
            <a:r>
              <a:rPr lang="es-ES" dirty="0" smtClean="0">
                <a:solidFill>
                  <a:schemeClr val="bg1"/>
                </a:solidFill>
              </a:rPr>
              <a:t>CD)</a:t>
            </a:r>
            <a:endParaRPr lang="es-ES" dirty="0">
              <a:solidFill>
                <a:schemeClr val="bg1"/>
              </a:solidFill>
            </a:endParaRPr>
          </a:p>
          <a:p>
            <a:pPr lvl="1">
              <a:lnSpc>
                <a:spcPct val="90000"/>
              </a:lnSpc>
            </a:pPr>
            <a:r>
              <a:rPr lang="es-ES" dirty="0">
                <a:solidFill>
                  <a:schemeClr val="bg1"/>
                </a:solidFill>
              </a:rPr>
              <a:t>Enciclopedias en general(en </a:t>
            </a:r>
            <a:r>
              <a:rPr lang="es-ES" dirty="0" smtClean="0">
                <a:solidFill>
                  <a:schemeClr val="bg1"/>
                </a:solidFill>
              </a:rPr>
              <a:t>CD </a:t>
            </a:r>
            <a:r>
              <a:rPr lang="es-ES" dirty="0">
                <a:solidFill>
                  <a:schemeClr val="bg1"/>
                </a:solidFill>
              </a:rPr>
              <a:t>y </a:t>
            </a:r>
            <a:r>
              <a:rPr lang="es-ES" dirty="0" smtClean="0">
                <a:solidFill>
                  <a:schemeClr val="bg1"/>
                </a:solidFill>
              </a:rPr>
              <a:t>Impre</a:t>
            </a:r>
            <a:r>
              <a:rPr lang="es-ES" dirty="0" smtClean="0">
                <a:solidFill>
                  <a:schemeClr val="bg1"/>
                </a:solidFill>
              </a:rPr>
              <a:t>.)</a:t>
            </a:r>
          </a:p>
          <a:p>
            <a:pPr lvl="1">
              <a:lnSpc>
                <a:spcPct val="90000"/>
              </a:lnSpc>
            </a:pPr>
            <a:r>
              <a:rPr lang="es-MX" dirty="0" smtClean="0">
                <a:solidFill>
                  <a:schemeClr val="bg1"/>
                </a:solidFill>
              </a:rPr>
              <a:t>Juegos de Mesa (ajedrez)</a:t>
            </a:r>
            <a:endParaRPr lang="es-ES" dirty="0">
              <a:solidFill>
                <a:schemeClr val="bg1"/>
              </a:solidFill>
            </a:endParaRPr>
          </a:p>
        </p:txBody>
      </p:sp>
      <p:graphicFrame>
        <p:nvGraphicFramePr>
          <p:cNvPr id="9232" name="Object 16"/>
          <p:cNvGraphicFramePr>
            <a:graphicFrameLocks noChangeAspect="1"/>
          </p:cNvGraphicFramePr>
          <p:nvPr/>
        </p:nvGraphicFramePr>
        <p:xfrm>
          <a:off x="304800" y="228600"/>
          <a:ext cx="1143000" cy="828675"/>
        </p:xfrm>
        <a:graphic>
          <a:graphicData uri="http://schemas.openxmlformats.org/presentationml/2006/ole">
            <p:oleObj spid="_x0000_s9232" name="Imagen de mapa de bits" r:id="rId5" imgW="980952" imgH="666667" progId="PBrush">
              <p:embed/>
            </p:oleObj>
          </a:graphicData>
        </a:graphic>
      </p:graphicFrame>
      <p:sp>
        <p:nvSpPr>
          <p:cNvPr id="9235" name="Rectangle 19"/>
          <p:cNvSpPr>
            <a:spLocks noChangeArrowheads="1"/>
          </p:cNvSpPr>
          <p:nvPr/>
        </p:nvSpPr>
        <p:spPr bwMode="auto">
          <a:xfrm>
            <a:off x="7543800" y="5302250"/>
            <a:ext cx="1117600" cy="1555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960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  <a:sym typeface="Wingdings 2" pitchFamily="18" charset="2"/>
              </a:rPr>
              <a:t></a:t>
            </a:r>
            <a:endParaRPr lang="es-ES" sz="9600">
              <a:solidFill>
                <a:srgbClr val="008000"/>
              </a:solidFill>
              <a:latin typeface="Times New Roman" pitchFamily="18" charset="0"/>
              <a:cs typeface="Times New Roman" pitchFamily="18" charset="0"/>
              <a:sym typeface="Wingdings 2" pitchFamily="18" charset="2"/>
            </a:endParaRPr>
          </a:p>
        </p:txBody>
      </p:sp>
    </p:spTree>
  </p:cSld>
  <p:clrMapOvr>
    <a:masterClrMapping/>
  </p:clrMapOvr>
  <p:transition spd="slow">
    <p:newsflash/>
    <p:sndAc>
      <p:stSnd>
        <p:snd r:embed="rId4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92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92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500"/>
                            </p:stCondLst>
                            <p:childTnLst>
                              <p:par>
                                <p:cTn id="15" presetID="24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923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8000"/>
                            </p:stCondLst>
                            <p:childTnLst>
                              <p:par>
                                <p:cTn id="19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2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2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33" grpId="0" animBg="1"/>
      <p:bldP spid="9228" grpId="0" autoUpdateAnimBg="0"/>
      <p:bldP spid="9235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7" name="WordArt 17"/>
          <p:cNvSpPr>
            <a:spLocks noChangeArrowheads="1" noChangeShapeType="1" noTextEdit="1"/>
          </p:cNvSpPr>
          <p:nvPr/>
        </p:nvSpPr>
        <p:spPr bwMode="auto">
          <a:xfrm rot="-1677043">
            <a:off x="5097463" y="5286375"/>
            <a:ext cx="3827462" cy="817563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r>
              <a:rPr lang="es-ES" sz="3600" kern="10" dirty="0" smtClean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effectLst>
                  <a:outerShdw dist="53882" dir="2700000" algn="ctr" rotWithShape="0">
                    <a:srgbClr val="9999FF"/>
                  </a:outerShdw>
                </a:effectLst>
                <a:latin typeface="Monotype Corsiva"/>
              </a:rPr>
              <a:t>¡Calidad para la Competitividad¡</a:t>
            </a:r>
            <a:endParaRPr lang="es-ES" sz="3600" kern="10" dirty="0">
              <a:ln w="9525">
                <a:solidFill>
                  <a:srgbClr val="008000"/>
                </a:solidFill>
                <a:round/>
                <a:headEnd/>
                <a:tailEnd/>
              </a:ln>
              <a:solidFill>
                <a:schemeClr val="accent2"/>
              </a:solidFill>
              <a:effectLst>
                <a:outerShdw dist="53882" dir="2700000" algn="ctr" rotWithShape="0">
                  <a:srgbClr val="9999FF"/>
                </a:outerShdw>
              </a:effectLst>
              <a:latin typeface="Monotype Corsiva"/>
            </a:endParaRPr>
          </a:p>
        </p:txBody>
      </p:sp>
      <p:sp>
        <p:nvSpPr>
          <p:cNvPr id="10252" name="Rectangle 1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>
                <a:solidFill>
                  <a:srgbClr val="008000"/>
                </a:solidFill>
              </a:rPr>
              <a:t>Identificación de usuarios</a:t>
            </a:r>
          </a:p>
        </p:txBody>
      </p:sp>
      <p:sp>
        <p:nvSpPr>
          <p:cNvPr id="10253" name="Rectangle 1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s-ES" sz="2800" dirty="0">
                <a:solidFill>
                  <a:schemeClr val="bg1"/>
                </a:solidFill>
              </a:rPr>
              <a:t>  Todo usuario deberá presentar credencial de biblioteca vigente para solicitar los servicios que se ofrecen, el tramite de la credencial se realiza en la misma y no tiene costo alguno.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s-ES" sz="2800" dirty="0">
                <a:solidFill>
                  <a:schemeClr val="bg1"/>
                </a:solidFill>
              </a:rPr>
              <a:t>    </a:t>
            </a:r>
          </a:p>
          <a:p>
            <a:pPr>
              <a:lnSpc>
                <a:spcPct val="90000"/>
              </a:lnSpc>
            </a:pPr>
            <a:r>
              <a:rPr lang="es-ES" sz="2800" dirty="0">
                <a:solidFill>
                  <a:schemeClr val="bg1"/>
                </a:solidFill>
              </a:rPr>
              <a:t>Los usuarios deben ser:</a:t>
            </a:r>
          </a:p>
          <a:p>
            <a:pPr lvl="1">
              <a:lnSpc>
                <a:spcPct val="90000"/>
              </a:lnSpc>
            </a:pPr>
            <a:r>
              <a:rPr lang="es-ES" sz="2400" dirty="0">
                <a:solidFill>
                  <a:schemeClr val="bg1"/>
                </a:solidFill>
              </a:rPr>
              <a:t>Alumnos Inscritos en el ciclo escolar </a:t>
            </a:r>
          </a:p>
          <a:p>
            <a:pPr lvl="1">
              <a:lnSpc>
                <a:spcPct val="90000"/>
              </a:lnSpc>
            </a:pPr>
            <a:r>
              <a:rPr lang="es-ES" sz="2400" dirty="0" smtClean="0">
                <a:solidFill>
                  <a:schemeClr val="bg1"/>
                </a:solidFill>
              </a:rPr>
              <a:t>Personal Docente </a:t>
            </a:r>
            <a:endParaRPr lang="es-ES" sz="2400" dirty="0">
              <a:solidFill>
                <a:schemeClr val="bg1"/>
              </a:solidFill>
            </a:endParaRPr>
          </a:p>
          <a:p>
            <a:pPr lvl="1">
              <a:lnSpc>
                <a:spcPct val="90000"/>
              </a:lnSpc>
            </a:pPr>
            <a:r>
              <a:rPr lang="es-ES" sz="2400" dirty="0">
                <a:solidFill>
                  <a:schemeClr val="bg1"/>
                </a:solidFill>
              </a:rPr>
              <a:t>Personal Administrativo en funciones</a:t>
            </a:r>
          </a:p>
          <a:p>
            <a:pPr lvl="1">
              <a:lnSpc>
                <a:spcPct val="90000"/>
              </a:lnSpc>
            </a:pPr>
            <a:r>
              <a:rPr lang="es-ES" sz="2400" dirty="0">
                <a:solidFill>
                  <a:schemeClr val="bg1"/>
                </a:solidFill>
              </a:rPr>
              <a:t>Personas externas (solo para consultas en sala)</a:t>
            </a:r>
          </a:p>
        </p:txBody>
      </p:sp>
      <p:graphicFrame>
        <p:nvGraphicFramePr>
          <p:cNvPr id="10256" name="Object 16"/>
          <p:cNvGraphicFramePr>
            <a:graphicFrameLocks noChangeAspect="1"/>
          </p:cNvGraphicFramePr>
          <p:nvPr/>
        </p:nvGraphicFramePr>
        <p:xfrm>
          <a:off x="304800" y="228600"/>
          <a:ext cx="1143000" cy="828675"/>
        </p:xfrm>
        <a:graphic>
          <a:graphicData uri="http://schemas.openxmlformats.org/presentationml/2006/ole">
            <p:oleObj spid="_x0000_s10256" name="Imagen de mapa de bits" r:id="rId5" imgW="980952" imgH="666667" progId="PBrush">
              <p:embed/>
            </p:oleObj>
          </a:graphicData>
        </a:graphic>
      </p:graphicFrame>
      <p:sp>
        <p:nvSpPr>
          <p:cNvPr id="10259" name="Rectangle 19"/>
          <p:cNvSpPr>
            <a:spLocks noChangeArrowheads="1"/>
          </p:cNvSpPr>
          <p:nvPr/>
        </p:nvSpPr>
        <p:spPr bwMode="auto">
          <a:xfrm>
            <a:off x="7543800" y="5302250"/>
            <a:ext cx="1117600" cy="1555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960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  <a:sym typeface="Wingdings 2" pitchFamily="18" charset="2"/>
              </a:rPr>
              <a:t></a:t>
            </a:r>
            <a:endParaRPr lang="es-ES" sz="9600">
              <a:solidFill>
                <a:srgbClr val="008000"/>
              </a:solidFill>
              <a:latin typeface="Times New Roman" pitchFamily="18" charset="0"/>
              <a:cs typeface="Times New Roman" pitchFamily="18" charset="0"/>
              <a:sym typeface="Wingdings 2" pitchFamily="18" charset="2"/>
            </a:endParaRPr>
          </a:p>
        </p:txBody>
      </p:sp>
    </p:spTree>
  </p:cSld>
  <p:clrMapOvr>
    <a:masterClrMapping/>
  </p:clrMapOvr>
  <p:transition spd="slow">
    <p:newsflash/>
    <p:sndAc>
      <p:stSnd>
        <p:snd r:embed="rId4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500"/>
                            </p:stCondLst>
                            <p:childTnLst>
                              <p:par>
                                <p:cTn id="15" presetID="24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025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8000"/>
                            </p:stCondLst>
                            <p:childTnLst>
                              <p:par>
                                <p:cTn id="19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2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2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7" grpId="0" animBg="1"/>
      <p:bldP spid="10252" grpId="0" autoUpdateAnimBg="0"/>
      <p:bldP spid="10259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6" name="Rectangle 1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>
                <a:solidFill>
                  <a:srgbClr val="008000"/>
                </a:solidFill>
              </a:rPr>
              <a:t>Reglamento</a:t>
            </a:r>
          </a:p>
        </p:txBody>
      </p:sp>
      <p:sp>
        <p:nvSpPr>
          <p:cNvPr id="11277" name="Rectangle 1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s-ES" sz="2800" dirty="0">
                <a:solidFill>
                  <a:schemeClr val="bg1"/>
                </a:solidFill>
              </a:rPr>
              <a:t>   I</a:t>
            </a:r>
            <a:r>
              <a:rPr lang="es-ES" sz="2800" b="1" dirty="0">
                <a:solidFill>
                  <a:schemeClr val="bg1"/>
                </a:solidFill>
              </a:rPr>
              <a:t>.- Para solicitar los servicios: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s-ES" sz="2400" dirty="0">
                <a:solidFill>
                  <a:schemeClr val="bg1"/>
                </a:solidFill>
              </a:rPr>
              <a:t>  a) Todo usuario deberá presentar credencial  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s-ES" sz="2400" dirty="0">
                <a:solidFill>
                  <a:schemeClr val="bg1"/>
                </a:solidFill>
              </a:rPr>
              <a:t>       personal vigente al momento de solicitar algún 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s-ES" sz="2400" dirty="0">
                <a:solidFill>
                  <a:schemeClr val="bg1"/>
                </a:solidFill>
              </a:rPr>
              <a:t>       servicio de biblioteca.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s-ES" sz="2400" b="1" dirty="0">
                <a:solidFill>
                  <a:schemeClr val="bg1"/>
                </a:solidFill>
              </a:rPr>
              <a:t>II.- Préstamo Interno:</a:t>
            </a:r>
            <a:r>
              <a:rPr lang="es-ES" sz="2400" dirty="0">
                <a:solidFill>
                  <a:schemeClr val="bg1"/>
                </a:solidFill>
              </a:rPr>
              <a:t>  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s-ES" sz="2400" dirty="0">
                <a:solidFill>
                  <a:schemeClr val="bg1"/>
                </a:solidFill>
              </a:rPr>
              <a:t>       Este servicio solo es para consultar en sala.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s-ES" sz="2400" dirty="0">
                <a:solidFill>
                  <a:schemeClr val="bg1"/>
                </a:solidFill>
              </a:rPr>
              <a:t>   a) El horario para este servicio es de: Lunes a 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s-ES" sz="2400" dirty="0">
                <a:solidFill>
                  <a:schemeClr val="bg1"/>
                </a:solidFill>
              </a:rPr>
              <a:t>       Viernes 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s-ES" sz="2400" dirty="0">
                <a:solidFill>
                  <a:schemeClr val="bg1"/>
                </a:solidFill>
              </a:rPr>
              <a:t>   b) De </a:t>
            </a:r>
            <a:r>
              <a:rPr lang="es-ES" sz="2400" dirty="0" smtClean="0">
                <a:solidFill>
                  <a:schemeClr val="bg1"/>
                </a:solidFill>
              </a:rPr>
              <a:t>7:00 </a:t>
            </a:r>
            <a:r>
              <a:rPr lang="es-ES" sz="2400" dirty="0">
                <a:solidFill>
                  <a:schemeClr val="bg1"/>
                </a:solidFill>
              </a:rPr>
              <a:t>hrs. a </a:t>
            </a:r>
            <a:r>
              <a:rPr lang="es-ES" sz="2400" dirty="0" smtClean="0">
                <a:solidFill>
                  <a:schemeClr val="bg1"/>
                </a:solidFill>
              </a:rPr>
              <a:t>20:00 </a:t>
            </a:r>
            <a:r>
              <a:rPr lang="es-ES" sz="2400" dirty="0">
                <a:solidFill>
                  <a:schemeClr val="bg1"/>
                </a:solidFill>
              </a:rPr>
              <a:t>hrs. 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s-ES" sz="2400" dirty="0">
                <a:solidFill>
                  <a:schemeClr val="bg1"/>
                </a:solidFill>
              </a:rPr>
              <a:t> </a:t>
            </a:r>
            <a:r>
              <a:rPr lang="es-ES" sz="2400" b="1" dirty="0">
                <a:solidFill>
                  <a:schemeClr val="bg1"/>
                </a:solidFill>
              </a:rPr>
              <a:t>III.- Préstamo externo: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s-ES" sz="2400" b="1" dirty="0">
                <a:solidFill>
                  <a:schemeClr val="bg1"/>
                </a:solidFill>
              </a:rPr>
              <a:t>        </a:t>
            </a:r>
            <a:r>
              <a:rPr lang="es-ES" sz="2400" dirty="0">
                <a:solidFill>
                  <a:schemeClr val="bg1"/>
                </a:solidFill>
              </a:rPr>
              <a:t>Este préstamo es a  domicilio.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s-ES" sz="2400" b="1" dirty="0">
                <a:solidFill>
                  <a:schemeClr val="bg1"/>
                </a:solidFill>
              </a:rPr>
              <a:t>    </a:t>
            </a:r>
            <a:r>
              <a:rPr lang="es-ES" sz="2400" dirty="0">
                <a:solidFill>
                  <a:schemeClr val="bg1"/>
                </a:solidFill>
              </a:rPr>
              <a:t>a) El horario es el mismo al anterior.</a:t>
            </a:r>
            <a:r>
              <a:rPr lang="es-ES" sz="2400" b="1" dirty="0">
                <a:solidFill>
                  <a:srgbClr val="000066"/>
                </a:solidFill>
              </a:rPr>
              <a:t>   </a:t>
            </a:r>
            <a:endParaRPr lang="es-ES" sz="2400" dirty="0">
              <a:solidFill>
                <a:srgbClr val="000066"/>
              </a:solidFill>
            </a:endParaRPr>
          </a:p>
        </p:txBody>
      </p:sp>
      <p:graphicFrame>
        <p:nvGraphicFramePr>
          <p:cNvPr id="11281" name="Object 17"/>
          <p:cNvGraphicFramePr>
            <a:graphicFrameLocks noChangeAspect="1"/>
          </p:cNvGraphicFramePr>
          <p:nvPr/>
        </p:nvGraphicFramePr>
        <p:xfrm>
          <a:off x="304800" y="228600"/>
          <a:ext cx="1143000" cy="828675"/>
        </p:xfrm>
        <a:graphic>
          <a:graphicData uri="http://schemas.openxmlformats.org/presentationml/2006/ole">
            <p:oleObj spid="_x0000_s11281" name="Imagen de mapa de bits" r:id="rId5" imgW="980952" imgH="666667" progId="PBrush">
              <p:embed/>
            </p:oleObj>
          </a:graphicData>
        </a:graphic>
      </p:graphicFrame>
      <p:sp>
        <p:nvSpPr>
          <p:cNvPr id="11282" name="WordArt 18"/>
          <p:cNvSpPr>
            <a:spLocks noChangeArrowheads="1" noChangeShapeType="1" noTextEdit="1"/>
          </p:cNvSpPr>
          <p:nvPr/>
        </p:nvSpPr>
        <p:spPr bwMode="auto">
          <a:xfrm rot="-1460408">
            <a:off x="5316538" y="5257800"/>
            <a:ext cx="3827462" cy="817563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r>
              <a:rPr lang="es-ES" sz="3600" kern="10" dirty="0" smtClean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effectLst>
                  <a:outerShdw dist="53882" dir="2700000" algn="ctr" rotWithShape="0">
                    <a:srgbClr val="9999FF"/>
                  </a:outerShdw>
                </a:effectLst>
                <a:latin typeface="Monotype Corsiva"/>
              </a:rPr>
              <a:t>¡Calidad para la Competitividad¡</a:t>
            </a:r>
            <a:endParaRPr lang="es-ES" sz="3600" kern="10" dirty="0">
              <a:ln w="9525">
                <a:solidFill>
                  <a:srgbClr val="008000"/>
                </a:solidFill>
                <a:round/>
                <a:headEnd/>
                <a:tailEnd/>
              </a:ln>
              <a:solidFill>
                <a:schemeClr val="accent2"/>
              </a:solidFill>
              <a:effectLst>
                <a:outerShdw dist="53882" dir="2700000" algn="ctr" rotWithShape="0">
                  <a:srgbClr val="9999FF"/>
                </a:outerShdw>
              </a:effectLst>
              <a:latin typeface="Monotype Corsiva"/>
            </a:endParaRPr>
          </a:p>
        </p:txBody>
      </p:sp>
      <p:sp>
        <p:nvSpPr>
          <p:cNvPr id="11284" name="Rectangle 20"/>
          <p:cNvSpPr>
            <a:spLocks noChangeArrowheads="1"/>
          </p:cNvSpPr>
          <p:nvPr/>
        </p:nvSpPr>
        <p:spPr bwMode="auto">
          <a:xfrm>
            <a:off x="7543800" y="5302250"/>
            <a:ext cx="1117600" cy="1555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960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  <a:sym typeface="Wingdings 2" pitchFamily="18" charset="2"/>
              </a:rPr>
              <a:t></a:t>
            </a:r>
            <a:endParaRPr lang="es-ES" sz="9600">
              <a:solidFill>
                <a:srgbClr val="008000"/>
              </a:solidFill>
              <a:latin typeface="Times New Roman" pitchFamily="18" charset="0"/>
              <a:cs typeface="Times New Roman" pitchFamily="18" charset="0"/>
              <a:sym typeface="Wingdings 2" pitchFamily="18" charset="2"/>
            </a:endParaRPr>
          </a:p>
        </p:txBody>
      </p:sp>
    </p:spTree>
  </p:cSld>
  <p:clrMapOvr>
    <a:masterClrMapping/>
  </p:clrMapOvr>
  <p:transition spd="slow">
    <p:newsflash/>
    <p:sndAc>
      <p:stSnd>
        <p:snd r:embed="rId4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112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112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500"/>
                            </p:stCondLst>
                            <p:childTnLst>
                              <p:par>
                                <p:cTn id="15" presetID="23" presetClass="entr" presetSubtype="32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2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2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8000"/>
                            </p:stCondLst>
                            <p:childTnLst>
                              <p:par>
                                <p:cTn id="20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2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2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6" grpId="0" autoUpdateAnimBg="0"/>
      <p:bldP spid="11282" grpId="0" animBg="1"/>
      <p:bldP spid="11284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WordArt 5"/>
          <p:cNvSpPr>
            <a:spLocks noChangeArrowheads="1" noChangeShapeType="1" noTextEdit="1"/>
          </p:cNvSpPr>
          <p:nvPr/>
        </p:nvSpPr>
        <p:spPr bwMode="auto">
          <a:xfrm rot="-1460408">
            <a:off x="5316538" y="5257800"/>
            <a:ext cx="3827462" cy="817563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r>
              <a:rPr lang="es-ES" sz="3600" kern="10" dirty="0" smtClean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effectLst>
                  <a:outerShdw dist="53882" dir="2700000" algn="ctr" rotWithShape="0">
                    <a:srgbClr val="9999FF"/>
                  </a:outerShdw>
                </a:effectLst>
                <a:latin typeface="Monotype Corsiva"/>
              </a:rPr>
              <a:t>¡Calidad para la Competitividad¡</a:t>
            </a:r>
            <a:endParaRPr lang="es-ES" sz="3600" kern="10" dirty="0">
              <a:ln w="9525">
                <a:solidFill>
                  <a:srgbClr val="008000"/>
                </a:solidFill>
                <a:round/>
                <a:headEnd/>
                <a:tailEnd/>
              </a:ln>
              <a:solidFill>
                <a:schemeClr val="accent2"/>
              </a:solidFill>
              <a:effectLst>
                <a:outerShdw dist="53882" dir="2700000" algn="ctr" rotWithShape="0">
                  <a:srgbClr val="9999FF"/>
                </a:outerShdw>
              </a:effectLst>
              <a:latin typeface="Monotype Corsiva"/>
            </a:endParaRPr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>
                <a:solidFill>
                  <a:srgbClr val="008000"/>
                </a:solidFill>
              </a:rPr>
              <a:t>Reglamento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s-ES" sz="2800" dirty="0">
                <a:solidFill>
                  <a:srgbClr val="000066"/>
                </a:solidFill>
              </a:rPr>
              <a:t>     </a:t>
            </a:r>
            <a:r>
              <a:rPr lang="es-ES" sz="2400" dirty="0">
                <a:solidFill>
                  <a:schemeClr val="bg1"/>
                </a:solidFill>
              </a:rPr>
              <a:t>b) </a:t>
            </a:r>
            <a:r>
              <a:rPr lang="es-ES_tradnl" sz="2400" dirty="0">
                <a:solidFill>
                  <a:schemeClr val="bg1"/>
                </a:solidFill>
              </a:rPr>
              <a:t>  </a:t>
            </a:r>
            <a:r>
              <a:rPr lang="es-ES" sz="2400" dirty="0">
                <a:solidFill>
                  <a:schemeClr val="bg1"/>
                </a:solidFill>
              </a:rPr>
              <a:t>La persona</a:t>
            </a:r>
            <a:r>
              <a:rPr lang="es-ES_tradnl" sz="2400" dirty="0">
                <a:solidFill>
                  <a:schemeClr val="bg1"/>
                </a:solidFill>
              </a:rPr>
              <a:t> solicitante </a:t>
            </a:r>
            <a:r>
              <a:rPr lang="es-ES" sz="2400" dirty="0">
                <a:solidFill>
                  <a:schemeClr val="bg1"/>
                </a:solidFill>
              </a:rPr>
              <a:t>deberá llenar un vale de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s-ES" sz="2400" dirty="0">
                <a:solidFill>
                  <a:schemeClr val="bg1"/>
                </a:solidFill>
              </a:rPr>
              <a:t>         </a:t>
            </a:r>
            <a:r>
              <a:rPr lang="es-ES_tradnl" sz="2400" dirty="0">
                <a:solidFill>
                  <a:schemeClr val="bg1"/>
                </a:solidFill>
              </a:rPr>
              <a:t>  </a:t>
            </a:r>
            <a:r>
              <a:rPr lang="es-ES" sz="2400" dirty="0">
                <a:solidFill>
                  <a:schemeClr val="bg1"/>
                </a:solidFill>
              </a:rPr>
              <a:t> préstamo, cubriendo los requisitos que en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s-ES" sz="2400" dirty="0">
                <a:solidFill>
                  <a:schemeClr val="bg1"/>
                </a:solidFill>
              </a:rPr>
              <a:t>         </a:t>
            </a:r>
            <a:r>
              <a:rPr lang="es-ES_tradnl" sz="2400" dirty="0">
                <a:solidFill>
                  <a:schemeClr val="bg1"/>
                </a:solidFill>
              </a:rPr>
              <a:t>  </a:t>
            </a:r>
            <a:r>
              <a:rPr lang="es-ES" sz="2400" dirty="0">
                <a:solidFill>
                  <a:schemeClr val="bg1"/>
                </a:solidFill>
              </a:rPr>
              <a:t> este se indican. 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s-ES" sz="2400" dirty="0">
                <a:solidFill>
                  <a:schemeClr val="bg1"/>
                </a:solidFill>
              </a:rPr>
              <a:t> c)  Los libros se prestan por dos días como máximo </a:t>
            </a:r>
            <a:r>
              <a:rPr lang="es-ES_tradnl" sz="2400" dirty="0">
                <a:solidFill>
                  <a:schemeClr val="bg1"/>
                </a:solidFill>
              </a:rPr>
              <a:t> 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s-ES_tradnl" sz="2400" dirty="0">
                <a:solidFill>
                  <a:schemeClr val="bg1"/>
                </a:solidFill>
              </a:rPr>
              <a:t>       </a:t>
            </a:r>
            <a:r>
              <a:rPr lang="es-ES" sz="2400" dirty="0">
                <a:solidFill>
                  <a:schemeClr val="bg1"/>
                </a:solidFill>
              </a:rPr>
              <a:t>y con hasta 3 renovaciones.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s-ES" sz="2400" dirty="0">
                <a:solidFill>
                  <a:schemeClr val="bg1"/>
                </a:solidFill>
              </a:rPr>
              <a:t> d)  El numero máximo de obras permitidas a </a:t>
            </a:r>
            <a:endParaRPr lang="es-ES_tradnl" sz="2400" dirty="0">
              <a:solidFill>
                <a:schemeClr val="bg1"/>
              </a:solidFill>
            </a:endParaRP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s-ES_tradnl" sz="2400" dirty="0">
                <a:solidFill>
                  <a:schemeClr val="bg1"/>
                </a:solidFill>
              </a:rPr>
              <a:t>      </a:t>
            </a:r>
            <a:r>
              <a:rPr lang="es-ES" sz="2400" dirty="0">
                <a:solidFill>
                  <a:schemeClr val="bg1"/>
                </a:solidFill>
              </a:rPr>
              <a:t>domicilio es de dos libros por usuario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s-ES" sz="2400" b="1" dirty="0">
                <a:solidFill>
                  <a:srgbClr val="000066"/>
                </a:solidFill>
              </a:rPr>
              <a:t>IV.- Quedan Excluidas del Préstamo Externo las 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s-ES" sz="2400" b="1" dirty="0">
                <a:solidFill>
                  <a:srgbClr val="000066"/>
                </a:solidFill>
              </a:rPr>
              <a:t>      Siguientes Obras: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s-ES" sz="2400" dirty="0">
                <a:solidFill>
                  <a:srgbClr val="000066"/>
                </a:solidFill>
              </a:rPr>
              <a:t>  a) Manuales, Trabajos recepcionales, Obras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s-ES" sz="2400" dirty="0">
                <a:solidFill>
                  <a:srgbClr val="000066"/>
                </a:solidFill>
              </a:rPr>
              <a:t>      únicas, Colecciones, Libros </a:t>
            </a:r>
            <a:r>
              <a:rPr lang="es-ES" sz="2400" dirty="0" smtClean="0">
                <a:solidFill>
                  <a:srgbClr val="000066"/>
                </a:solidFill>
              </a:rPr>
              <a:t>únicos, Libros </a:t>
            </a:r>
            <a:endParaRPr lang="es-ES" sz="2400" dirty="0">
              <a:solidFill>
                <a:srgbClr val="000066"/>
              </a:solidFill>
            </a:endParaRP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s-ES" sz="2400" dirty="0">
                <a:solidFill>
                  <a:srgbClr val="000066"/>
                </a:solidFill>
              </a:rPr>
              <a:t>      en registro y reparación. </a:t>
            </a:r>
            <a:endParaRPr lang="es-ES" sz="2400" b="1" dirty="0">
              <a:solidFill>
                <a:srgbClr val="000066"/>
              </a:solidFill>
            </a:endParaRP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s-ES" sz="2400" dirty="0">
                <a:solidFill>
                  <a:srgbClr val="000066"/>
                </a:solidFill>
              </a:rPr>
              <a:t> </a:t>
            </a:r>
          </a:p>
        </p:txBody>
      </p:sp>
      <p:graphicFrame>
        <p:nvGraphicFramePr>
          <p:cNvPr id="31748" name="Object 4"/>
          <p:cNvGraphicFramePr>
            <a:graphicFrameLocks noChangeAspect="1"/>
          </p:cNvGraphicFramePr>
          <p:nvPr/>
        </p:nvGraphicFramePr>
        <p:xfrm>
          <a:off x="304800" y="228600"/>
          <a:ext cx="1143000" cy="828675"/>
        </p:xfrm>
        <a:graphic>
          <a:graphicData uri="http://schemas.openxmlformats.org/presentationml/2006/ole">
            <p:oleObj spid="_x0000_s31748" name="Imagen de mapa de bits" r:id="rId5" imgW="980952" imgH="666667" progId="PBrush">
              <p:embed/>
            </p:oleObj>
          </a:graphicData>
        </a:graphic>
      </p:graphicFrame>
      <p:sp>
        <p:nvSpPr>
          <p:cNvPr id="31750" name="Rectangle 6"/>
          <p:cNvSpPr>
            <a:spLocks noChangeArrowheads="1"/>
          </p:cNvSpPr>
          <p:nvPr/>
        </p:nvSpPr>
        <p:spPr bwMode="auto">
          <a:xfrm>
            <a:off x="7543800" y="5302250"/>
            <a:ext cx="1117600" cy="1555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960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  <a:sym typeface="Wingdings 2" pitchFamily="18" charset="2"/>
              </a:rPr>
              <a:t></a:t>
            </a:r>
            <a:endParaRPr lang="es-ES" sz="9600">
              <a:solidFill>
                <a:srgbClr val="008000"/>
              </a:solidFill>
              <a:latin typeface="Times New Roman" pitchFamily="18" charset="0"/>
              <a:cs typeface="Times New Roman" pitchFamily="18" charset="0"/>
              <a:sym typeface="Wingdings 2" pitchFamily="18" charset="2"/>
            </a:endParaRPr>
          </a:p>
        </p:txBody>
      </p:sp>
    </p:spTree>
  </p:cSld>
  <p:clrMapOvr>
    <a:masterClrMapping/>
  </p:clrMapOvr>
  <p:transition spd="slow">
    <p:newsflash/>
    <p:sndAc>
      <p:stSnd>
        <p:snd r:embed="rId4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500"/>
                            </p:stCondLst>
                            <p:childTnLst>
                              <p:par>
                                <p:cTn id="15" presetID="23" presetClass="entr" presetSubtype="32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8000"/>
                            </p:stCondLst>
                            <p:childTnLst>
                              <p:par>
                                <p:cTn id="20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animBg="1"/>
      <p:bldP spid="31746" grpId="0" autoUpdateAnimBg="0"/>
      <p:bldP spid="31750" grpId="0" autoUpdateAnimBg="0"/>
    </p:bldLst>
  </p:timing>
</p:sld>
</file>

<file path=ppt/theme/theme1.xml><?xml version="1.0" encoding="utf-8"?>
<a:theme xmlns:a="http://schemas.openxmlformats.org/drawingml/2006/main" name="Torbellino de ideas">
  <a:themeElements>
    <a:clrScheme name="Torbellino de ideas 1">
      <a:dk1>
        <a:srgbClr val="FFCC00"/>
      </a:dk1>
      <a:lt1>
        <a:srgbClr val="F8F8F8"/>
      </a:lt1>
      <a:dk2>
        <a:srgbClr val="000000"/>
      </a:dk2>
      <a:lt2>
        <a:srgbClr val="6666FF"/>
      </a:lt2>
      <a:accent1>
        <a:srgbClr val="669900"/>
      </a:accent1>
      <a:accent2>
        <a:srgbClr val="006600"/>
      </a:accent2>
      <a:accent3>
        <a:srgbClr val="AAAAAA"/>
      </a:accent3>
      <a:accent4>
        <a:srgbClr val="D4D4D4"/>
      </a:accent4>
      <a:accent5>
        <a:srgbClr val="B8CAAA"/>
      </a:accent5>
      <a:accent6>
        <a:srgbClr val="005C00"/>
      </a:accent6>
      <a:hlink>
        <a:srgbClr val="0099FF"/>
      </a:hlink>
      <a:folHlink>
        <a:srgbClr val="669900"/>
      </a:folHlink>
    </a:clrScheme>
    <a:fontScheme name="Torbellino de ideas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orbellino de ideas 1">
        <a:dk1>
          <a:srgbClr val="FFCC00"/>
        </a:dk1>
        <a:lt1>
          <a:srgbClr val="F8F8F8"/>
        </a:lt1>
        <a:dk2>
          <a:srgbClr val="000000"/>
        </a:dk2>
        <a:lt2>
          <a:srgbClr val="6666FF"/>
        </a:lt2>
        <a:accent1>
          <a:srgbClr val="669900"/>
        </a:accent1>
        <a:accent2>
          <a:srgbClr val="006600"/>
        </a:accent2>
        <a:accent3>
          <a:srgbClr val="AAAAAA"/>
        </a:accent3>
        <a:accent4>
          <a:srgbClr val="D4D4D4"/>
        </a:accent4>
        <a:accent5>
          <a:srgbClr val="B8CAAA"/>
        </a:accent5>
        <a:accent6>
          <a:srgbClr val="005C00"/>
        </a:accent6>
        <a:hlink>
          <a:srgbClr val="0099FF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rbellino de ideas 2">
        <a:dk1>
          <a:srgbClr val="868686"/>
        </a:dk1>
        <a:lt1>
          <a:srgbClr val="FFFFFF"/>
        </a:lt1>
        <a:dk2>
          <a:srgbClr val="009999"/>
        </a:dk2>
        <a:lt2>
          <a:srgbClr val="6600FF"/>
        </a:lt2>
        <a:accent1>
          <a:srgbClr val="9999FF"/>
        </a:accent1>
        <a:accent2>
          <a:srgbClr val="CBCBCB"/>
        </a:accent2>
        <a:accent3>
          <a:srgbClr val="FFFFFF"/>
        </a:accent3>
        <a:accent4>
          <a:srgbClr val="727272"/>
        </a:accent4>
        <a:accent5>
          <a:srgbClr val="CACAFF"/>
        </a:accent5>
        <a:accent6>
          <a:srgbClr val="B8B8B8"/>
        </a:accent6>
        <a:hlink>
          <a:srgbClr val="6600FF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rbellino de ideas 3">
        <a:dk1>
          <a:srgbClr val="1C1C1C"/>
        </a:dk1>
        <a:lt1>
          <a:srgbClr val="FFFFFF"/>
        </a:lt1>
        <a:dk2>
          <a:srgbClr val="000000"/>
        </a:dk2>
        <a:lt2>
          <a:srgbClr val="969696"/>
        </a:lt2>
        <a:accent1>
          <a:srgbClr val="DDDDDD"/>
        </a:accent1>
        <a:accent2>
          <a:srgbClr val="CBCBCB"/>
        </a:accent2>
        <a:accent3>
          <a:srgbClr val="FFFFFF"/>
        </a:accent3>
        <a:accent4>
          <a:srgbClr val="161616"/>
        </a:accent4>
        <a:accent5>
          <a:srgbClr val="EBEBEB"/>
        </a:accent5>
        <a:accent6>
          <a:srgbClr val="B8B8B8"/>
        </a:accent6>
        <a:hlink>
          <a:srgbClr val="4D4D4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rbellino de ideas 4">
        <a:dk1>
          <a:srgbClr val="FFCC00"/>
        </a:dk1>
        <a:lt1>
          <a:srgbClr val="FFFFCC"/>
        </a:lt1>
        <a:dk2>
          <a:srgbClr val="000099"/>
        </a:dk2>
        <a:lt2>
          <a:srgbClr val="00CC00"/>
        </a:lt2>
        <a:accent1>
          <a:srgbClr val="3333FF"/>
        </a:accent1>
        <a:accent2>
          <a:srgbClr val="3333CC"/>
        </a:accent2>
        <a:accent3>
          <a:srgbClr val="AAAACA"/>
        </a:accent3>
        <a:accent4>
          <a:srgbClr val="DADAAE"/>
        </a:accent4>
        <a:accent5>
          <a:srgbClr val="ADADFF"/>
        </a:accent5>
        <a:accent6>
          <a:srgbClr val="2D2DB9"/>
        </a:accent6>
        <a:hlink>
          <a:srgbClr val="0099FF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rbellino de ideas 5">
        <a:dk1>
          <a:srgbClr val="FFFF00"/>
        </a:dk1>
        <a:lt1>
          <a:srgbClr val="FFFFFF"/>
        </a:lt1>
        <a:dk2>
          <a:srgbClr val="FF0033"/>
        </a:dk2>
        <a:lt2>
          <a:srgbClr val="000000"/>
        </a:lt2>
        <a:accent1>
          <a:srgbClr val="330099"/>
        </a:accent1>
        <a:accent2>
          <a:srgbClr val="CC0000"/>
        </a:accent2>
        <a:accent3>
          <a:srgbClr val="FFAAAD"/>
        </a:accent3>
        <a:accent4>
          <a:srgbClr val="DADADA"/>
        </a:accent4>
        <a:accent5>
          <a:srgbClr val="ADAACA"/>
        </a:accent5>
        <a:accent6>
          <a:srgbClr val="B90000"/>
        </a:accent6>
        <a:hlink>
          <a:srgbClr val="0099FF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C:\Archivos de programa\Microsoft Office\Templates\3082\Torbellino de ideas.pot</Template>
  <TotalTime>1160</TotalTime>
  <Words>819</Words>
  <Application>Microsoft Office PowerPoint</Application>
  <PresentationFormat>Presentación en pantalla (4:3)</PresentationFormat>
  <Paragraphs>144</Paragraphs>
  <Slides>13</Slides>
  <Notes>13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5" baseType="lpstr">
      <vt:lpstr>Torbellino de ideas</vt:lpstr>
      <vt:lpstr>Imagen de mapa de bits</vt:lpstr>
      <vt:lpstr>  Biblioteca</vt:lpstr>
      <vt:lpstr>Introducción</vt:lpstr>
      <vt:lpstr>Descripción</vt:lpstr>
      <vt:lpstr>Objetivo</vt:lpstr>
      <vt:lpstr>Los Servicios que la biblioteca te ofrece son:</vt:lpstr>
      <vt:lpstr>Material existente  que pueden consultar</vt:lpstr>
      <vt:lpstr>Identificación de usuarios</vt:lpstr>
      <vt:lpstr>Reglamento</vt:lpstr>
      <vt:lpstr>Reglamento</vt:lpstr>
      <vt:lpstr>Reglamento</vt:lpstr>
      <vt:lpstr>Reglamento</vt:lpstr>
      <vt:lpstr>Reglamento</vt:lpstr>
      <vt:lpstr>Reglamento</vt:lpstr>
    </vt:vector>
  </TitlesOfParts>
  <Company>PUEBLA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Sesión de   Creatividad</dc:title>
  <dc:creator>CONALEP</dc:creator>
  <cp:lastModifiedBy>Docentes</cp:lastModifiedBy>
  <cp:revision>89</cp:revision>
  <cp:lastPrinted>1601-01-01T00:00:00Z</cp:lastPrinted>
  <dcterms:created xsi:type="dcterms:W3CDTF">2003-09-03T18:48:21Z</dcterms:created>
  <dcterms:modified xsi:type="dcterms:W3CDTF">2012-08-03T20:05:12Z</dcterms:modified>
</cp:coreProperties>
</file>